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Arial Black" panose="020B06040202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4653" autoAdjust="0"/>
  </p:normalViewPr>
  <p:slideViewPr>
    <p:cSldViewPr>
      <p:cViewPr varScale="1">
        <p:scale>
          <a:sx n="90" d="100"/>
          <a:sy n="90" d="100"/>
        </p:scale>
        <p:origin x="248" y="8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D52EBC95-E1B8-447A-A318-39658A24C105}"/>
    <pc:docChg chg="custSel modSld">
      <pc:chgData name="Franz Rios" userId="11360a9a-973a-4a53-9e4f-6930a6f815bd" providerId="ADAL" clId="{D52EBC95-E1B8-447A-A318-39658A24C105}" dt="2021-09-16T12:36:25.743" v="869" actId="207"/>
      <pc:docMkLst>
        <pc:docMk/>
      </pc:docMkLst>
      <pc:sldChg chg="modSp mod">
        <pc:chgData name="Franz Rios" userId="11360a9a-973a-4a53-9e4f-6930a6f815bd" providerId="ADAL" clId="{D52EBC95-E1B8-447A-A318-39658A24C105}" dt="2021-09-16T12:14:29.563" v="91" actId="113"/>
        <pc:sldMkLst>
          <pc:docMk/>
          <pc:sldMk cId="0" sldId="257"/>
        </pc:sldMkLst>
        <pc:spChg chg="mod">
          <ac:chgData name="Franz Rios" userId="11360a9a-973a-4a53-9e4f-6930a6f815bd" providerId="ADAL" clId="{D52EBC95-E1B8-447A-A318-39658A24C105}" dt="2021-09-16T12:10:26.947" v="46" actId="255"/>
          <ac:spMkLst>
            <pc:docMk/>
            <pc:sldMk cId="0" sldId="257"/>
            <ac:spMk id="4" creationId="{00000000-0000-0000-0000-000000000000}"/>
          </ac:spMkLst>
        </pc:spChg>
        <pc:spChg chg="mod">
          <ac:chgData name="Franz Rios" userId="11360a9a-973a-4a53-9e4f-6930a6f815bd" providerId="ADAL" clId="{D52EBC95-E1B8-447A-A318-39658A24C105}" dt="2021-09-16T12:12:28.912" v="69" actId="1035"/>
          <ac:spMkLst>
            <pc:docMk/>
            <pc:sldMk cId="0" sldId="257"/>
            <ac:spMk id="5" creationId="{00000000-0000-0000-0000-000000000000}"/>
          </ac:spMkLst>
        </pc:spChg>
        <pc:spChg chg="mod">
          <ac:chgData name="Franz Rios" userId="11360a9a-973a-4a53-9e4f-6930a6f815bd" providerId="ADAL" clId="{D52EBC95-E1B8-447A-A318-39658A24C105}" dt="2021-09-16T12:13:06.356" v="78" actId="1035"/>
          <ac:spMkLst>
            <pc:docMk/>
            <pc:sldMk cId="0" sldId="257"/>
            <ac:spMk id="6" creationId="{00000000-0000-0000-0000-000000000000}"/>
          </ac:spMkLst>
        </pc:spChg>
        <pc:spChg chg="mod">
          <ac:chgData name="Franz Rios" userId="11360a9a-973a-4a53-9e4f-6930a6f815bd" providerId="ADAL" clId="{D52EBC95-E1B8-447A-A318-39658A24C105}" dt="2021-09-16T12:14:29.563" v="91" actId="113"/>
          <ac:spMkLst>
            <pc:docMk/>
            <pc:sldMk cId="0" sldId="257"/>
            <ac:spMk id="7" creationId="{00000000-0000-0000-0000-000000000000}"/>
          </ac:spMkLst>
        </pc:spChg>
      </pc:sldChg>
      <pc:sldChg chg="modSp mod">
        <pc:chgData name="Franz Rios" userId="11360a9a-973a-4a53-9e4f-6930a6f815bd" providerId="ADAL" clId="{D52EBC95-E1B8-447A-A318-39658A24C105}" dt="2021-09-16T12:26:02.547" v="567" actId="255"/>
        <pc:sldMkLst>
          <pc:docMk/>
          <pc:sldMk cId="0" sldId="258"/>
        </pc:sldMkLst>
        <pc:spChg chg="mod">
          <ac:chgData name="Franz Rios" userId="11360a9a-973a-4a53-9e4f-6930a6f815bd" providerId="ADAL" clId="{D52EBC95-E1B8-447A-A318-39658A24C105}" dt="2021-09-16T12:17:24.028" v="119" actId="1035"/>
          <ac:spMkLst>
            <pc:docMk/>
            <pc:sldMk cId="0" sldId="258"/>
            <ac:spMk id="4" creationId="{00000000-0000-0000-0000-000000000000}"/>
          </ac:spMkLst>
        </pc:spChg>
        <pc:spChg chg="mod">
          <ac:chgData name="Franz Rios" userId="11360a9a-973a-4a53-9e4f-6930a6f815bd" providerId="ADAL" clId="{D52EBC95-E1B8-447A-A318-39658A24C105}" dt="2021-09-16T12:17:32.741" v="142" actId="1035"/>
          <ac:spMkLst>
            <pc:docMk/>
            <pc:sldMk cId="0" sldId="258"/>
            <ac:spMk id="5" creationId="{00000000-0000-0000-0000-000000000000}"/>
          </ac:spMkLst>
        </pc:spChg>
        <pc:spChg chg="mod">
          <ac:chgData name="Franz Rios" userId="11360a9a-973a-4a53-9e4f-6930a6f815bd" providerId="ADAL" clId="{D52EBC95-E1B8-447A-A318-39658A24C105}" dt="2021-09-16T12:20:24.140" v="233" actId="20577"/>
          <ac:spMkLst>
            <pc:docMk/>
            <pc:sldMk cId="0" sldId="258"/>
            <ac:spMk id="6" creationId="{00000000-0000-0000-0000-000000000000}"/>
          </ac:spMkLst>
        </pc:spChg>
        <pc:spChg chg="mod">
          <ac:chgData name="Franz Rios" userId="11360a9a-973a-4a53-9e4f-6930a6f815bd" providerId="ADAL" clId="{D52EBC95-E1B8-447A-A318-39658A24C105}" dt="2021-09-16T12:26:02.547" v="567" actId="255"/>
          <ac:spMkLst>
            <pc:docMk/>
            <pc:sldMk cId="0" sldId="258"/>
            <ac:spMk id="7" creationId="{00000000-0000-0000-0000-000000000000}"/>
          </ac:spMkLst>
        </pc:spChg>
      </pc:sldChg>
      <pc:sldChg chg="modSp mod">
        <pc:chgData name="Franz Rios" userId="11360a9a-973a-4a53-9e4f-6930a6f815bd" providerId="ADAL" clId="{D52EBC95-E1B8-447A-A318-39658A24C105}" dt="2021-09-16T12:31:41.561" v="642" actId="20577"/>
        <pc:sldMkLst>
          <pc:docMk/>
          <pc:sldMk cId="0" sldId="259"/>
        </pc:sldMkLst>
        <pc:spChg chg="mod">
          <ac:chgData name="Franz Rios" userId="11360a9a-973a-4a53-9e4f-6930a6f815bd" providerId="ADAL" clId="{D52EBC95-E1B8-447A-A318-39658A24C105}" dt="2021-09-16T12:26:51.292" v="572" actId="20577"/>
          <ac:spMkLst>
            <pc:docMk/>
            <pc:sldMk cId="0" sldId="259"/>
            <ac:spMk id="5" creationId="{00000000-0000-0000-0000-000000000000}"/>
          </ac:spMkLst>
        </pc:spChg>
        <pc:spChg chg="mod">
          <ac:chgData name="Franz Rios" userId="11360a9a-973a-4a53-9e4f-6930a6f815bd" providerId="ADAL" clId="{D52EBC95-E1B8-447A-A318-39658A24C105}" dt="2021-09-16T12:31:00.310" v="631" actId="255"/>
          <ac:spMkLst>
            <pc:docMk/>
            <pc:sldMk cId="0" sldId="259"/>
            <ac:spMk id="6" creationId="{00000000-0000-0000-0000-000000000000}"/>
          </ac:spMkLst>
        </pc:spChg>
        <pc:spChg chg="mod">
          <ac:chgData name="Franz Rios" userId="11360a9a-973a-4a53-9e4f-6930a6f815bd" providerId="ADAL" clId="{D52EBC95-E1B8-447A-A318-39658A24C105}" dt="2021-09-16T12:31:41.561" v="642" actId="20577"/>
          <ac:spMkLst>
            <pc:docMk/>
            <pc:sldMk cId="0" sldId="259"/>
            <ac:spMk id="7" creationId="{00000000-0000-0000-0000-000000000000}"/>
          </ac:spMkLst>
        </pc:spChg>
      </pc:sldChg>
      <pc:sldChg chg="modSp mod">
        <pc:chgData name="Franz Rios" userId="11360a9a-973a-4a53-9e4f-6930a6f815bd" providerId="ADAL" clId="{D52EBC95-E1B8-447A-A318-39658A24C105}" dt="2021-09-16T12:36:25.743" v="869" actId="207"/>
        <pc:sldMkLst>
          <pc:docMk/>
          <pc:sldMk cId="0" sldId="260"/>
        </pc:sldMkLst>
        <pc:spChg chg="mod">
          <ac:chgData name="Franz Rios" userId="11360a9a-973a-4a53-9e4f-6930a6f815bd" providerId="ADAL" clId="{D52EBC95-E1B8-447A-A318-39658A24C105}" dt="2021-09-16T12:32:50.991" v="664" actId="20577"/>
          <ac:spMkLst>
            <pc:docMk/>
            <pc:sldMk cId="0" sldId="260"/>
            <ac:spMk id="5" creationId="{00000000-0000-0000-0000-000000000000}"/>
          </ac:spMkLst>
        </pc:spChg>
        <pc:spChg chg="mod">
          <ac:chgData name="Franz Rios" userId="11360a9a-973a-4a53-9e4f-6930a6f815bd" providerId="ADAL" clId="{D52EBC95-E1B8-447A-A318-39658A24C105}" dt="2021-09-16T12:33:57.888" v="673" actId="207"/>
          <ac:spMkLst>
            <pc:docMk/>
            <pc:sldMk cId="0" sldId="260"/>
            <ac:spMk id="6" creationId="{00000000-0000-0000-0000-000000000000}"/>
          </ac:spMkLst>
        </pc:spChg>
        <pc:spChg chg="mod">
          <ac:chgData name="Franz Rios" userId="11360a9a-973a-4a53-9e4f-6930a6f815bd" providerId="ADAL" clId="{D52EBC95-E1B8-447A-A318-39658A24C105}" dt="2021-09-16T12:36:25.743" v="869" actId="207"/>
          <ac:spMkLst>
            <pc:docMk/>
            <pc:sldMk cId="0" sldId="260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3276600" y="1485900"/>
            <a:ext cx="12725400" cy="6966388"/>
            <a:chOff x="-281952" y="1542015"/>
            <a:chExt cx="15694646" cy="7631233"/>
          </a:xfrm>
        </p:grpSpPr>
        <p:sp>
          <p:nvSpPr>
            <p:cNvPr id="6" name="TextBox 6"/>
            <p:cNvSpPr txBox="1"/>
            <p:nvPr/>
          </p:nvSpPr>
          <p:spPr>
            <a:xfrm>
              <a:off x="-281952" y="1542015"/>
              <a:ext cx="15694646" cy="332014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EL PROFETA SIN DESCANSO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18009" y="6295325"/>
              <a:ext cx="13694723" cy="28779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lvl="0" algn="ctr">
                <a:lnSpc>
                  <a:spcPts val="5233"/>
                </a:lnSpc>
                <a:defRPr/>
              </a:pPr>
              <a:r>
                <a:rPr lang="en-US" sz="4000" spc="37" dirty="0">
                  <a:solidFill>
                    <a:prstClr val="white"/>
                  </a:solidFill>
                </a:rPr>
                <a:t>“¿Y no </a:t>
              </a:r>
              <a:r>
                <a:rPr lang="en-US" sz="4000" spc="37" dirty="0" err="1">
                  <a:solidFill>
                    <a:prstClr val="white"/>
                  </a:solidFill>
                </a:rPr>
                <a:t>tendré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yo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piedad</a:t>
              </a:r>
              <a:r>
                <a:rPr lang="en-US" sz="4000" spc="37" dirty="0">
                  <a:solidFill>
                    <a:prstClr val="white"/>
                  </a:solidFill>
                </a:rPr>
                <a:t> de </a:t>
              </a:r>
              <a:r>
                <a:rPr lang="en-US" sz="4000" spc="37" dirty="0" err="1">
                  <a:solidFill>
                    <a:prstClr val="white"/>
                  </a:solidFill>
                </a:rPr>
                <a:t>Nínive</a:t>
              </a:r>
              <a:r>
                <a:rPr lang="en-US" sz="4000" spc="37" dirty="0">
                  <a:solidFill>
                    <a:prstClr val="white"/>
                  </a:solidFill>
                </a:rPr>
                <a:t>, </a:t>
              </a:r>
              <a:r>
                <a:rPr lang="en-US" sz="4000" spc="37" dirty="0" err="1">
                  <a:solidFill>
                    <a:prstClr val="white"/>
                  </a:solidFill>
                </a:rPr>
                <a:t>aquella</a:t>
              </a:r>
              <a:r>
                <a:rPr lang="en-US" sz="4000" spc="37" dirty="0">
                  <a:solidFill>
                    <a:prstClr val="white"/>
                  </a:solidFill>
                </a:rPr>
                <a:t> gran ciudad </a:t>
              </a:r>
              <a:r>
                <a:rPr lang="en-US" sz="4000" spc="37" dirty="0" err="1">
                  <a:solidFill>
                    <a:prstClr val="white"/>
                  </a:solidFill>
                </a:rPr>
                <a:t>donde</a:t>
              </a:r>
              <a:r>
                <a:rPr lang="en-US" sz="4000" spc="37" dirty="0">
                  <a:solidFill>
                    <a:prstClr val="white"/>
                  </a:solidFill>
                </a:rPr>
                <a:t> hay </a:t>
              </a:r>
              <a:r>
                <a:rPr lang="en-US" sz="4000" spc="37" dirty="0" err="1">
                  <a:solidFill>
                    <a:prstClr val="white"/>
                  </a:solidFill>
                </a:rPr>
                <a:t>más</a:t>
              </a:r>
              <a:r>
                <a:rPr lang="en-US" sz="4000" spc="37" dirty="0">
                  <a:solidFill>
                    <a:prstClr val="white"/>
                  </a:solidFill>
                </a:rPr>
                <a:t> de </a:t>
              </a:r>
              <a:r>
                <a:rPr lang="en-US" sz="4000" spc="37" dirty="0" err="1">
                  <a:solidFill>
                    <a:prstClr val="white"/>
                  </a:solidFill>
                </a:rPr>
                <a:t>ciento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veinte</a:t>
              </a:r>
              <a:r>
                <a:rPr lang="en-US" sz="4000" spc="37" dirty="0">
                  <a:solidFill>
                    <a:prstClr val="white"/>
                  </a:solidFill>
                </a:rPr>
                <a:t> mil personas que no </a:t>
              </a:r>
              <a:r>
                <a:rPr lang="en-US" sz="4000" spc="37" dirty="0" err="1">
                  <a:solidFill>
                    <a:prstClr val="white"/>
                  </a:solidFill>
                </a:rPr>
                <a:t>saben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discernir</a:t>
              </a:r>
              <a:r>
                <a:rPr lang="en-US" sz="4000" spc="37" dirty="0">
                  <a:solidFill>
                    <a:prstClr val="white"/>
                  </a:solidFill>
                </a:rPr>
                <a:t> entre </a:t>
              </a:r>
              <a:r>
                <a:rPr lang="en-US" sz="4000" spc="37" dirty="0" err="1">
                  <a:solidFill>
                    <a:prstClr val="white"/>
                  </a:solidFill>
                </a:rPr>
                <a:t>su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derecha</a:t>
              </a:r>
              <a:r>
                <a:rPr lang="en-US" sz="4000" spc="37" dirty="0">
                  <a:solidFill>
                    <a:prstClr val="white"/>
                  </a:solidFill>
                </a:rPr>
                <a:t> y </a:t>
              </a:r>
              <a:r>
                <a:rPr lang="en-US" sz="4000" spc="37" dirty="0" err="1">
                  <a:solidFill>
                    <a:prstClr val="white"/>
                  </a:solidFill>
                </a:rPr>
                <a:t>su</a:t>
              </a:r>
              <a:r>
                <a:rPr lang="en-US" sz="4000" spc="37" dirty="0">
                  <a:solidFill>
                    <a:prstClr val="white"/>
                  </a:solidFill>
                </a:rPr>
                <a:t> mano </a:t>
              </a:r>
              <a:r>
                <a:rPr lang="en-US" sz="4000" spc="37" dirty="0" err="1">
                  <a:solidFill>
                    <a:prstClr val="white"/>
                  </a:solidFill>
                </a:rPr>
                <a:t>izquierda</a:t>
              </a:r>
              <a:r>
                <a:rPr lang="en-US" sz="4000" spc="37" dirty="0">
                  <a:solidFill>
                    <a:prstClr val="white"/>
                  </a:solidFill>
                </a:rPr>
                <a:t>, y </a:t>
              </a:r>
              <a:r>
                <a:rPr lang="en-US" sz="4000" spc="37" dirty="0" err="1">
                  <a:solidFill>
                    <a:prstClr val="white"/>
                  </a:solidFill>
                </a:rPr>
                <a:t>muchos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animales</a:t>
              </a:r>
              <a:r>
                <a:rPr lang="en-US" sz="4000" spc="37" dirty="0">
                  <a:solidFill>
                    <a:prstClr val="white"/>
                  </a:solidFill>
                </a:rPr>
                <a:t>?” </a:t>
              </a:r>
              <a:r>
                <a:rPr lang="en-US" sz="3600" spc="37" dirty="0">
                  <a:solidFill>
                    <a:srgbClr val="FFC000"/>
                  </a:solidFill>
                </a:rPr>
                <a:t>(</a:t>
              </a:r>
              <a:r>
                <a:rPr lang="en-US" sz="3600" spc="37" dirty="0" err="1">
                  <a:solidFill>
                    <a:srgbClr val="FFC000"/>
                  </a:solidFill>
                </a:rPr>
                <a:t>Jonás</a:t>
              </a:r>
              <a:r>
                <a:rPr lang="en-US" sz="3600" spc="37" dirty="0">
                  <a:solidFill>
                    <a:srgbClr val="FFC000"/>
                  </a:solidFill>
                </a:rPr>
                <a:t> 4:11)</a:t>
              </a:r>
              <a:endParaRPr kumimoji="0" lang="en-US" sz="4000" b="0" i="0" u="none" strike="noStrike" kern="1200" cap="none" spc="37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4515074"/>
              <a:ext cx="14933791" cy="11656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12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342900"/>
            <a:ext cx="15239999" cy="20583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LECCIÓN 12</a:t>
            </a:r>
          </a:p>
          <a:p>
            <a:pPr algn="ctr">
              <a:lnSpc>
                <a:spcPts val="7960"/>
              </a:lnSpc>
            </a:pPr>
            <a:r>
              <a:rPr lang="en-US" sz="7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PROFETA SIN DESCANSO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837081" y="2479921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spc="30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JONÁS 1:3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252774" y="3314700"/>
            <a:ext cx="13816026" cy="25853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s-CR" sz="4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“Jonás se fue, pero en dirección a </a:t>
            </a:r>
            <a:r>
              <a:rPr lang="es-CR" sz="42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Tarsis</a:t>
            </a:r>
            <a:r>
              <a:rPr lang="es-CR" sz="4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CR" sz="4200" b="1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huir del Señor</a:t>
            </a:r>
            <a:r>
              <a:rPr lang="es-CR" sz="4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Bajó a Jope, donde encontró un barco que zarpaba rumbo a </a:t>
            </a:r>
            <a:r>
              <a:rPr lang="es-CR" sz="42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Tarsis</a:t>
            </a:r>
            <a:r>
              <a:rPr lang="es-CR" sz="4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Pagó su pasaje y se embarcó con los que iban a esa ciudad, </a:t>
            </a:r>
            <a:r>
              <a:rPr lang="es-CR" sz="4200" b="1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huyendo así del Señor</a:t>
            </a:r>
            <a:r>
              <a:rPr lang="es-CR" sz="4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114800" y="6383358"/>
            <a:ext cx="11582400" cy="32639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Dios nos llama, nos ama, nos redime, nos envía.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40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Huir del Señor no trae descanso</a:t>
            </a:r>
            <a:r>
              <a:rPr lang="es-CR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sino tormentas y peligros.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R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Aún al huir de Él, puede utilizar las circunstancias como una oportunidad para testificar</a:t>
            </a:r>
            <a:r>
              <a:rPr lang="es-C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553954" y="495300"/>
            <a:ext cx="12133846" cy="10499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895600" y="2343624"/>
            <a:ext cx="13955361" cy="34470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459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4800" dirty="0">
                <a:solidFill>
                  <a:schemeClr val="bg1">
                    <a:lumMod val="95000"/>
                  </a:schemeClr>
                </a:solidFill>
              </a:rPr>
              <a:t>“</a:t>
            </a:r>
            <a:r>
              <a:rPr lang="es-MX" sz="4400" b="1" i="0" baseline="30000" dirty="0">
                <a:solidFill>
                  <a:schemeClr val="bg1"/>
                </a:solidFill>
                <a:effectLst/>
              </a:rPr>
              <a:t> </a:t>
            </a:r>
            <a:r>
              <a:rPr lang="es-ES" sz="4400" b="1" i="0" baseline="30000" dirty="0">
                <a:solidFill>
                  <a:schemeClr val="bg1"/>
                </a:solidFill>
                <a:effectLst/>
              </a:rPr>
              <a:t> </a:t>
            </a:r>
            <a:r>
              <a:rPr lang="es-ES" sz="4400" b="0" i="0" dirty="0">
                <a:solidFill>
                  <a:schemeClr val="bg1"/>
                </a:solidFill>
                <a:effectLst/>
              </a:rPr>
              <a:t>Y le dijeron: ¿</a:t>
            </a:r>
            <a:r>
              <a:rPr lang="es-ES" sz="4400" b="0" i="0" dirty="0">
                <a:solidFill>
                  <a:srgbClr val="FFC000"/>
                </a:solidFill>
                <a:effectLst/>
              </a:rPr>
              <a:t>Qué haremos contigo </a:t>
            </a:r>
            <a:r>
              <a:rPr lang="es-ES" sz="4400" b="0" i="0" dirty="0">
                <a:solidFill>
                  <a:schemeClr val="bg1"/>
                </a:solidFill>
                <a:effectLst/>
              </a:rPr>
              <a:t>para que el mar se nos aquiete? Porque el mar se iba embraveciendo más y más. El les respondió: </a:t>
            </a:r>
            <a:r>
              <a:rPr lang="es-ES" sz="4400" b="0" i="0" dirty="0">
                <a:solidFill>
                  <a:srgbClr val="FFC000"/>
                </a:solidFill>
                <a:effectLst/>
              </a:rPr>
              <a:t>Tomadme y echadme al mar</a:t>
            </a:r>
            <a:r>
              <a:rPr lang="es-ES" sz="4400" b="0" i="0" dirty="0">
                <a:solidFill>
                  <a:schemeClr val="bg1"/>
                </a:solidFill>
                <a:effectLst/>
              </a:rPr>
              <a:t>, y </a:t>
            </a:r>
            <a:r>
              <a:rPr lang="es-ES" sz="4400" b="0" i="0" dirty="0">
                <a:solidFill>
                  <a:srgbClr val="FFC000"/>
                </a:solidFill>
                <a:effectLst/>
              </a:rPr>
              <a:t>el mar se os aquietará</a:t>
            </a:r>
            <a:r>
              <a:rPr lang="es-ES" sz="4400" b="0" i="0" dirty="0">
                <a:solidFill>
                  <a:schemeClr val="bg1"/>
                </a:solidFill>
                <a:effectLst/>
              </a:rPr>
              <a:t>; porque yo sé que por mi causa ha venido esta gran tempestad sobre vosotros</a:t>
            </a:r>
            <a:r>
              <a:rPr lang="en-US" sz="4400" dirty="0">
                <a:solidFill>
                  <a:schemeClr val="bg1"/>
                </a:solidFill>
              </a:rPr>
              <a:t>”.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048000" y="6244654"/>
            <a:ext cx="12649200" cy="30136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s-ES" sz="4000" b="0" i="0" dirty="0">
                <a:solidFill>
                  <a:schemeClr val="bg1"/>
                </a:solidFill>
                <a:effectLst/>
              </a:rPr>
              <a:t>Jonás quiso salvar a los pasajeros y la tripulaci</a:t>
            </a:r>
            <a:r>
              <a:rPr lang="es-ES" sz="4000" dirty="0">
                <a:solidFill>
                  <a:schemeClr val="bg1"/>
                </a:solidFill>
              </a:rPr>
              <a:t>ón de la muerte, por esa razón pidió que lo echaran al mar.</a:t>
            </a: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s-ES" sz="4000" dirty="0">
                <a:solidFill>
                  <a:schemeClr val="bg1"/>
                </a:solidFill>
              </a:rPr>
              <a:t>Dios no quiso que “DESCANSARA”, </a:t>
            </a:r>
            <a:r>
              <a:rPr lang="es-ES" sz="4000" dirty="0">
                <a:solidFill>
                  <a:srgbClr val="FFC000"/>
                </a:solidFill>
              </a:rPr>
              <a:t>“preparó un gran pez”.</a:t>
            </a: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4000" dirty="0" err="1">
                <a:solidFill>
                  <a:srgbClr val="FFC000"/>
                </a:solidFill>
              </a:rPr>
              <a:t>Jonás</a:t>
            </a:r>
            <a:r>
              <a:rPr lang="en-US" sz="4000" dirty="0">
                <a:solidFill>
                  <a:srgbClr val="FFC000"/>
                </a:solidFill>
              </a:rPr>
              <a:t> </a:t>
            </a:r>
            <a:r>
              <a:rPr lang="en-US" sz="4000" dirty="0" err="1">
                <a:solidFill>
                  <a:srgbClr val="FFC000"/>
                </a:solidFill>
              </a:rPr>
              <a:t>descansó</a:t>
            </a:r>
            <a:r>
              <a:rPr lang="en-US" sz="4000" dirty="0">
                <a:solidFill>
                  <a:srgbClr val="FFC000"/>
                </a:solidFill>
              </a:rPr>
              <a:t> </a:t>
            </a:r>
            <a:r>
              <a:rPr lang="en-US" sz="4000" dirty="0" err="1">
                <a:solidFill>
                  <a:srgbClr val="FFC000"/>
                </a:solidFill>
              </a:rPr>
              <a:t>tres</a:t>
            </a:r>
            <a:r>
              <a:rPr lang="en-US" sz="4000" dirty="0">
                <a:solidFill>
                  <a:srgbClr val="FFC000"/>
                </a:solidFill>
              </a:rPr>
              <a:t> días dentro del </a:t>
            </a:r>
            <a:r>
              <a:rPr lang="en-US" sz="4000" dirty="0" err="1">
                <a:solidFill>
                  <a:srgbClr val="FFC000"/>
                </a:solidFill>
              </a:rPr>
              <a:t>pez</a:t>
            </a:r>
            <a:r>
              <a:rPr lang="en-US" sz="4000" dirty="0">
                <a:solidFill>
                  <a:srgbClr val="FFFFFF"/>
                </a:solidFill>
              </a:rPr>
              <a:t>. </a:t>
            </a:r>
            <a:r>
              <a:rPr lang="en-US" sz="4000" dirty="0" err="1">
                <a:solidFill>
                  <a:srgbClr val="FFFFFF"/>
                </a:solidFill>
              </a:rPr>
              <a:t>Tuvo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tiempo</a:t>
            </a:r>
            <a:r>
              <a:rPr lang="en-US" sz="4000" dirty="0">
                <a:solidFill>
                  <a:srgbClr val="FFFFFF"/>
                </a:solidFill>
              </a:rPr>
              <a:t> para </a:t>
            </a:r>
            <a:r>
              <a:rPr lang="en-US" sz="4000" dirty="0" err="1">
                <a:solidFill>
                  <a:srgbClr val="FFFFFF"/>
                </a:solidFill>
              </a:rPr>
              <a:t>encontrarse</a:t>
            </a:r>
            <a:r>
              <a:rPr lang="en-US" sz="4000" dirty="0">
                <a:solidFill>
                  <a:srgbClr val="FFFFFF"/>
                </a:solidFill>
              </a:rPr>
              <a:t> con Dios.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5804361" y="1670294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b="1" spc="30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JONÁS 1:11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792933" y="2775109"/>
            <a:ext cx="13232723" cy="22159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s-CR" sz="4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</a:t>
            </a:r>
            <a:r>
              <a:rPr lang="es-CR" sz="4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dijo: </a:t>
            </a:r>
            <a:r>
              <a:rPr lang="es-CR" sz="48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Invoqué</a:t>
            </a:r>
            <a:r>
              <a:rPr lang="es-CR" sz="4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 mi angustia a Jehová, </a:t>
            </a:r>
            <a:r>
              <a:rPr lang="es-CR" sz="4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</a:t>
            </a:r>
            <a:r>
              <a:rPr lang="es-CR" sz="48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él me oyó</a:t>
            </a:r>
            <a:r>
              <a:rPr lang="es-CR" sz="4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r>
              <a:rPr lang="es-CR" sz="4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desde el seno del </a:t>
            </a:r>
            <a:r>
              <a:rPr lang="es-CR" sz="4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Seol</a:t>
            </a:r>
            <a:r>
              <a:rPr lang="es-CR" sz="4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CR" sz="48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clamé</a:t>
            </a:r>
            <a:r>
              <a:rPr lang="es-CR" sz="4800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CR" sz="4800" b="1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mi voz oíste</a:t>
            </a:r>
            <a:r>
              <a:rPr lang="es-CR" sz="4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”.</a:t>
            </a:r>
            <a:endParaRPr lang="es-CR" sz="48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048000" y="5295901"/>
            <a:ext cx="12420600" cy="40164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R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profeta </a:t>
            </a:r>
            <a:r>
              <a:rPr lang="es-CR" sz="48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 descanso</a:t>
            </a:r>
            <a:r>
              <a:rPr lang="es-CR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cuando sintió perder la vida, oró a Dios.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Dios responde al clamor de sus hijos.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R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profeta tuvo que descansar en el vientre del pez para saber que no tenía </a:t>
            </a:r>
            <a:r>
              <a:rPr lang="es-CR" sz="48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reposo sin Dios.</a:t>
            </a:r>
            <a:endParaRPr lang="es-CR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3994102" y="571500"/>
            <a:ext cx="12031554" cy="10499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TEOLÓGICO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5791200" y="2126445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b="1" spc="30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JONÁS 2:2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838631" y="2755155"/>
            <a:ext cx="13363141" cy="2872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07"/>
              </a:lnSpc>
              <a:spcBef>
                <a:spcPct val="0"/>
              </a:spcBef>
            </a:pPr>
            <a:r>
              <a:rPr lang="en-US" sz="4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CR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“Y los ninivitas le </a:t>
            </a:r>
            <a:r>
              <a:rPr lang="es-CR" sz="4800" b="1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creyeron a Dios</a:t>
            </a:r>
            <a:r>
              <a:rPr lang="es-CR" sz="48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CR" sz="4800" b="1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proclamaron ayuno</a:t>
            </a:r>
            <a:r>
              <a:rPr lang="es-CR" sz="48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CR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y, desde el mayor hasta el menor, se vistieron de luto </a:t>
            </a:r>
            <a:r>
              <a:rPr lang="es-CR" sz="4800" b="1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señal de arrepentimiento</a:t>
            </a:r>
            <a:r>
              <a:rPr lang="es-CR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”.</a:t>
            </a:r>
          </a:p>
          <a:p>
            <a:pPr algn="ctr">
              <a:lnSpc>
                <a:spcPts val="5607"/>
              </a:lnSpc>
              <a:spcBef>
                <a:spcPct val="0"/>
              </a:spcBef>
            </a:pPr>
            <a:endParaRPr lang="en-US" sz="4800" spc="37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701218" y="5302081"/>
            <a:ext cx="12797481" cy="43030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4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 descanso ofrecido por Dios inicia en reconocerle y creer en Él.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4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 arrepentimiento que viene del cielo, </a:t>
            </a:r>
            <a:r>
              <a:rPr lang="es-CR" sz="4400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nos provee descanso.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R" sz="4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Dios desea que </a:t>
            </a:r>
            <a:r>
              <a:rPr lang="es-CR" sz="4400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demos descanso a otras personas</a:t>
            </a:r>
            <a:r>
              <a:rPr lang="es-CR" sz="4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CR" sz="4400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hablandoles</a:t>
            </a:r>
            <a:r>
              <a:rPr lang="es-CR" sz="4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del plan del salvación.</a:t>
            </a:r>
            <a:endParaRPr lang="es-C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5734112" y="1768885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spc="30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JONÁS 3:5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886200" y="623493"/>
            <a:ext cx="12612499" cy="10324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 O APLICACIÓN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408</Words>
  <Application>Microsoft Macintosh PowerPoint</Application>
  <PresentationFormat>Custom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Symbol</vt:lpstr>
      <vt:lpstr>Calibri</vt:lpstr>
      <vt:lpstr>Arial Black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Dodanim Castillo</cp:lastModifiedBy>
  <cp:revision>11</cp:revision>
  <dcterms:created xsi:type="dcterms:W3CDTF">2006-08-16T00:00:00Z</dcterms:created>
  <dcterms:modified xsi:type="dcterms:W3CDTF">2021-09-16T13:06:05Z</dcterms:modified>
  <dc:identifier>DAEoQqR-Leo</dc:identifier>
</cp:coreProperties>
</file>