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8288000" cy="10287000"/>
  <p:notesSz cx="6858000" cy="9144000"/>
  <p:embeddedFontLst>
    <p:embeddedFont>
      <p:font typeface="Arial Black" panose="020B0604020202020204" pitchFamily="34" charset="0"/>
      <p:bold r:id="rId7"/>
    </p:embeddedFont>
    <p:embeddedFont>
      <p:font typeface="Arsenal" pitchFamily="2" charset="77"/>
      <p:regular r:id="rId8"/>
    </p:embeddedFon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48" autoAdjust="0"/>
  </p:normalViewPr>
  <p:slideViewPr>
    <p:cSldViewPr>
      <p:cViewPr varScale="1">
        <p:scale>
          <a:sx n="75" d="100"/>
          <a:sy n="75" d="100"/>
        </p:scale>
        <p:origin x="1072" y="1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3241080">
            <a:off x="-3210306" y="-1683979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4272713">
            <a:off x="14220444" y="4609996"/>
            <a:ext cx="6954012" cy="82296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3241080">
            <a:off x="-3019806" y="-1493479"/>
            <a:ext cx="6954012" cy="8229600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3505210" y="1166808"/>
            <a:ext cx="12191990" cy="7374798"/>
            <a:chOff x="0" y="180975"/>
            <a:chExt cx="15036774" cy="9833063"/>
          </a:xfrm>
        </p:grpSpPr>
        <p:sp>
          <p:nvSpPr>
            <p:cNvPr id="6" name="TextBox 6"/>
            <p:cNvSpPr txBox="1"/>
            <p:nvPr/>
          </p:nvSpPr>
          <p:spPr>
            <a:xfrm>
              <a:off x="0" y="180975"/>
              <a:ext cx="14933791" cy="329415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569"/>
                </a:lnSpc>
              </a:pPr>
              <a:r>
                <a:rPr lang="en-US" sz="9569" b="1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 DESCANSO SABÁTICO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22517" y="6499230"/>
              <a:ext cx="13694722" cy="351480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5233"/>
                </a:lnSpc>
              </a:pPr>
              <a:r>
                <a:rPr lang="en-US" sz="3737" spc="37" dirty="0">
                  <a:solidFill>
                    <a:schemeClr val="bg1"/>
                  </a:solidFill>
                </a:rPr>
                <a:t>“</a:t>
              </a:r>
              <a:r>
                <a:rPr lang="es-MX" sz="4000" dirty="0">
                  <a:solidFill>
                    <a:schemeClr val="bg1"/>
                  </a:solidFill>
                </a:rPr>
                <a:t>Seis días se trabajará, mas el séptimo día será de reposo, santa convocación; ningún trabajo haréis; </a:t>
              </a:r>
              <a:r>
                <a:rPr lang="es-MX" sz="4000" dirty="0">
                  <a:solidFill>
                    <a:srgbClr val="FFC000"/>
                  </a:solidFill>
                </a:rPr>
                <a:t>día de reposo es de Jehová </a:t>
              </a:r>
              <a:r>
                <a:rPr lang="es-MX" sz="4000" dirty="0">
                  <a:solidFill>
                    <a:schemeClr val="bg1"/>
                  </a:solidFill>
                </a:rPr>
                <a:t>en dondequiera que habitéis” (Lev. 23:3)</a:t>
              </a:r>
              <a:endParaRPr lang="en-US" sz="3737" spc="37" dirty="0">
                <a:solidFill>
                  <a:srgbClr val="FFFFFF"/>
                </a:solidFill>
              </a:endParaRP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102983" y="4365631"/>
              <a:ext cx="14933791" cy="11656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279"/>
                </a:lnSpc>
              </a:pPr>
              <a:r>
                <a:rPr lang="en-US" sz="5199" b="1" dirty="0">
                  <a:solidFill>
                    <a:srgbClr val="FFFFFF"/>
                  </a:solidFill>
                  <a:latin typeface="Arial Black" panose="020B0604020202020204" pitchFamily="34" charset="0"/>
                  <a:cs typeface="Arial Black" panose="020B0604020202020204" pitchFamily="34" charset="0"/>
                </a:rPr>
                <a:t>LECCIÓN 10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91810" y="1009192"/>
            <a:ext cx="12186390" cy="10499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 PRINCIPAL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258965" y="2579048"/>
            <a:ext cx="8137838" cy="617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rgbClr val="FFFFFF">
                    <a:alpha val="49804"/>
                  </a:srgbClr>
                </a:solidFill>
                <a:latin typeface="Arsenal"/>
              </a:rPr>
              <a:t>ÉXODO 20:8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618258" y="3555956"/>
            <a:ext cx="13816026" cy="902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498"/>
              </a:lnSpc>
              <a:spcBef>
                <a:spcPct val="0"/>
              </a:spcBef>
            </a:pPr>
            <a:r>
              <a:rPr lang="en-US" sz="5355" dirty="0">
                <a:solidFill>
                  <a:schemeClr val="bg1"/>
                </a:solidFill>
              </a:rPr>
              <a:t>“</a:t>
            </a:r>
            <a:r>
              <a:rPr lang="es-MX" sz="5400" b="0" i="0" dirty="0">
                <a:solidFill>
                  <a:srgbClr val="FFC000"/>
                </a:solidFill>
                <a:effectLst/>
              </a:rPr>
              <a:t>Acuérdate</a:t>
            </a:r>
            <a:r>
              <a:rPr lang="es-MX" sz="5400" b="0" i="0" dirty="0">
                <a:solidFill>
                  <a:schemeClr val="bg1"/>
                </a:solidFill>
                <a:effectLst/>
              </a:rPr>
              <a:t> del día de reposo para santificarlo.</a:t>
            </a:r>
            <a:r>
              <a:rPr lang="en-US" sz="5355" dirty="0">
                <a:solidFill>
                  <a:schemeClr val="bg1"/>
                </a:solidFill>
              </a:rPr>
              <a:t>”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287624" y="5981700"/>
            <a:ext cx="9599274" cy="2372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 err="1">
                <a:solidFill>
                  <a:srgbClr val="FFC000"/>
                </a:solidFill>
                <a:latin typeface="Arsenal"/>
              </a:rPr>
              <a:t>Recordar</a:t>
            </a:r>
            <a:r>
              <a:rPr lang="en-US" sz="3600">
                <a:solidFill>
                  <a:srgbClr val="FFC000"/>
                </a:solidFill>
                <a:latin typeface="Arsenal"/>
              </a:rPr>
              <a:t> es </a:t>
            </a:r>
            <a:r>
              <a:rPr lang="en-US" sz="3600" err="1">
                <a:solidFill>
                  <a:srgbClr val="FFC000"/>
                </a:solidFill>
                <a:latin typeface="Arsenal"/>
              </a:rPr>
              <a:t>rememorar</a:t>
            </a:r>
            <a:r>
              <a:rPr lang="en-US" sz="3600">
                <a:solidFill>
                  <a:srgbClr val="FFC000"/>
                </a:solidFill>
                <a:latin typeface="Arsenal"/>
              </a:rPr>
              <a:t> </a:t>
            </a:r>
            <a:r>
              <a:rPr lang="en-US" sz="3600">
                <a:solidFill>
                  <a:srgbClr val="FFFFFF"/>
                </a:solidFill>
                <a:latin typeface="Arsenal"/>
              </a:rPr>
              <a:t>los </a:t>
            </a:r>
            <a:r>
              <a:rPr lang="en-US" sz="3600" err="1">
                <a:solidFill>
                  <a:srgbClr val="FFFFFF"/>
                </a:solidFill>
                <a:latin typeface="Arsenal"/>
              </a:rPr>
              <a:t>eventos</a:t>
            </a:r>
            <a:r>
              <a:rPr lang="en-US" sz="360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err="1">
                <a:solidFill>
                  <a:srgbClr val="FFFFFF"/>
                </a:solidFill>
                <a:latin typeface="Arsenal"/>
              </a:rPr>
              <a:t>pasados</a:t>
            </a:r>
            <a:r>
              <a:rPr lang="en-US" sz="3600">
                <a:solidFill>
                  <a:srgbClr val="FFFFFF"/>
                </a:solidFill>
                <a:latin typeface="Arsenal"/>
              </a:rPr>
              <a:t>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>
                <a:solidFill>
                  <a:srgbClr val="FFC000"/>
                </a:solidFill>
                <a:latin typeface="Arsenal"/>
              </a:rPr>
              <a:t>RECORDEMOS que Dios es el </a:t>
            </a:r>
            <a:r>
              <a:rPr lang="en-US" sz="3600" err="1">
                <a:solidFill>
                  <a:srgbClr val="FFC000"/>
                </a:solidFill>
                <a:latin typeface="Arsenal"/>
              </a:rPr>
              <a:t>Creador</a:t>
            </a:r>
            <a:r>
              <a:rPr lang="en-US" sz="3600">
                <a:solidFill>
                  <a:srgbClr val="FFC000"/>
                </a:solidFill>
                <a:latin typeface="Arsenal"/>
              </a:rPr>
              <a:t> </a:t>
            </a:r>
            <a:r>
              <a:rPr lang="en-US" sz="3600">
                <a:solidFill>
                  <a:srgbClr val="FFFFFF"/>
                </a:solidFill>
                <a:latin typeface="Arsenal"/>
              </a:rPr>
              <a:t>del </a:t>
            </a:r>
            <a:r>
              <a:rPr lang="en-US" sz="3600" err="1">
                <a:solidFill>
                  <a:srgbClr val="FFFFFF"/>
                </a:solidFill>
                <a:latin typeface="Arsenal"/>
              </a:rPr>
              <a:t>universo</a:t>
            </a:r>
            <a:r>
              <a:rPr lang="en-US" sz="3600">
                <a:solidFill>
                  <a:srgbClr val="FFFFFF"/>
                </a:solidFill>
                <a:latin typeface="Arsenal"/>
              </a:rPr>
              <a:t> y del </a:t>
            </a:r>
            <a:r>
              <a:rPr lang="en-US" sz="3600" err="1">
                <a:solidFill>
                  <a:srgbClr val="FFFFFF"/>
                </a:solidFill>
                <a:latin typeface="Arsenal"/>
              </a:rPr>
              <a:t>planeta</a:t>
            </a:r>
            <a:r>
              <a:rPr lang="en-US" sz="3600">
                <a:solidFill>
                  <a:srgbClr val="FFFFFF"/>
                </a:solidFill>
                <a:latin typeface="Arsenal"/>
              </a:rPr>
              <a:t> tierra.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err="1">
                <a:solidFill>
                  <a:srgbClr val="FFFFFF"/>
                </a:solidFill>
                <a:latin typeface="Arsenal"/>
              </a:rPr>
              <a:t>Fuimos</a:t>
            </a:r>
            <a:r>
              <a:rPr lang="en-US" sz="360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err="1">
                <a:solidFill>
                  <a:srgbClr val="FFC000"/>
                </a:solidFill>
                <a:latin typeface="Arsenal"/>
              </a:rPr>
              <a:t>creados</a:t>
            </a:r>
            <a:r>
              <a:rPr lang="en-US" sz="3600">
                <a:solidFill>
                  <a:srgbClr val="FFC000"/>
                </a:solidFill>
                <a:latin typeface="Arsenal"/>
              </a:rPr>
              <a:t> a Imagen de Dios</a:t>
            </a:r>
            <a:r>
              <a:rPr lang="en-US" sz="3600">
                <a:solidFill>
                  <a:srgbClr val="FFFFFF"/>
                </a:solidFill>
                <a:latin typeface="Arsenal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91810" y="1009192"/>
            <a:ext cx="12133846" cy="10499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VERDAD SECUNDARIA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261596" y="2264939"/>
            <a:ext cx="8137838" cy="617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chemeClr val="bg1">
                    <a:lumMod val="95000"/>
                    <a:alpha val="49804"/>
                  </a:schemeClr>
                </a:solidFill>
                <a:latin typeface="Arsenal"/>
              </a:rPr>
              <a:t>ÉXODO 23:12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08639" y="3323864"/>
            <a:ext cx="13421188" cy="23489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43"/>
              </a:lnSpc>
              <a:spcBef>
                <a:spcPct val="0"/>
              </a:spcBef>
            </a:pPr>
            <a:r>
              <a:rPr lang="en-US" sz="4459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MX" sz="4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Seis días trabajarás, y al séptimo día reposarás, para que </a:t>
            </a:r>
            <a:r>
              <a:rPr lang="es-MX" sz="4800" b="0" i="0" dirty="0">
                <a:solidFill>
                  <a:srgbClr val="FFC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descanse tu buey y tu asno</a:t>
            </a:r>
            <a:r>
              <a:rPr lang="es-MX" sz="48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y tome refrigerio el </a:t>
            </a:r>
            <a:r>
              <a:rPr lang="es-MX" sz="4800" b="0" i="0" dirty="0">
                <a:solidFill>
                  <a:srgbClr val="FFC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hijo de tu sierva, y el extranjero</a:t>
            </a:r>
            <a:r>
              <a:rPr lang="en-US" sz="4459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994101" y="6424775"/>
            <a:ext cx="10672827" cy="2967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>
                <a:solidFill>
                  <a:srgbClr val="FFFFFF"/>
                </a:solidFill>
                <a:latin typeface="Arsenal"/>
              </a:rPr>
              <a:t>Este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versículo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enseña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la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universalidad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del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sábado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>
                <a:solidFill>
                  <a:srgbClr val="FFFFFF"/>
                </a:solidFill>
                <a:latin typeface="Arsenal"/>
              </a:rPr>
              <a:t>Los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animales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deben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descansar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. 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>
                <a:solidFill>
                  <a:srgbClr val="FFFFFF"/>
                </a:solidFill>
                <a:latin typeface="Arsenal"/>
              </a:rPr>
              <a:t>Los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siervos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y los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extranjeros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deben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disfrutar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de la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bendición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del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sábado</a:t>
            </a:r>
            <a:endParaRPr lang="en-US" sz="3600" dirty="0">
              <a:solidFill>
                <a:srgbClr val="FFFFFF"/>
              </a:solidFill>
              <a:latin typeface="Arsenal"/>
            </a:endParaRP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 err="1">
                <a:solidFill>
                  <a:srgbClr val="FFFFFF"/>
                </a:solidFill>
                <a:latin typeface="Arsenal"/>
              </a:rPr>
              <a:t>Seamos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bendición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a las personas que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nos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rodean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.</a:t>
            </a:r>
            <a:endParaRPr lang="en-US" sz="3364" dirty="0">
              <a:solidFill>
                <a:srgbClr val="FFFFFF"/>
              </a:solidFill>
              <a:latin typeface="Arsen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91810" y="1009192"/>
            <a:ext cx="12133846" cy="10499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TEOLÓGICO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261596" y="2264939"/>
            <a:ext cx="8137838" cy="617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rgbClr val="FFFFFF">
                    <a:alpha val="49804"/>
                  </a:srgbClr>
                </a:solidFill>
                <a:latin typeface="Arsenal"/>
              </a:rPr>
              <a:t>JUAN 5:8, 9, 17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50737" y="3212442"/>
            <a:ext cx="13232723" cy="27084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/>
            <a:r>
              <a:rPr lang="en-US" sz="4005" dirty="0">
                <a:solidFill>
                  <a:srgbClr val="FFFFFF"/>
                </a:solidFill>
              </a:rPr>
              <a:t> "</a:t>
            </a:r>
            <a:r>
              <a:rPr lang="es-MX" sz="4400" b="0" i="0" dirty="0">
                <a:solidFill>
                  <a:schemeClr val="bg1"/>
                </a:solidFill>
                <a:effectLst/>
              </a:rPr>
              <a:t>Jesús le dijo: Levántate, toma tu lecho, y anda. Y al instante aquel hombre fue sanado, y tomó su lecho, y anduvo. </a:t>
            </a:r>
            <a:r>
              <a:rPr lang="es-MX" sz="4400" b="0" i="0" dirty="0">
                <a:solidFill>
                  <a:srgbClr val="FFC000"/>
                </a:solidFill>
                <a:effectLst/>
              </a:rPr>
              <a:t>Y era día de reposo aquel día</a:t>
            </a:r>
            <a:r>
              <a:rPr lang="es-MX" sz="4400" b="0" i="0" dirty="0">
                <a:solidFill>
                  <a:schemeClr val="bg1"/>
                </a:solidFill>
                <a:effectLst/>
              </a:rPr>
              <a:t>… </a:t>
            </a:r>
            <a:r>
              <a:rPr lang="es-MX" sz="4400" b="1" i="0" baseline="30000" dirty="0">
                <a:solidFill>
                  <a:schemeClr val="bg1"/>
                </a:solidFill>
                <a:effectLst/>
              </a:rPr>
              <a:t> </a:t>
            </a:r>
            <a:r>
              <a:rPr lang="es-MX" sz="4400" b="0" i="0" dirty="0">
                <a:solidFill>
                  <a:schemeClr val="bg1"/>
                </a:solidFill>
                <a:effectLst/>
              </a:rPr>
              <a:t>Y Jesús les respondió: </a:t>
            </a:r>
            <a:r>
              <a:rPr lang="es-MX" sz="4400" b="0" i="0" dirty="0">
                <a:solidFill>
                  <a:srgbClr val="FFC000"/>
                </a:solidFill>
                <a:effectLst/>
              </a:rPr>
              <a:t>Mi Padre hasta ahora trabaja, y yo trabajo</a:t>
            </a:r>
            <a:r>
              <a:rPr lang="en-US" sz="4005" dirty="0">
                <a:solidFill>
                  <a:srgbClr val="FFFFFF"/>
                </a:solidFill>
              </a:rPr>
              <a:t>".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2933700" y="6611031"/>
            <a:ext cx="12420600" cy="23724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>
                <a:solidFill>
                  <a:srgbClr val="FFFFFF"/>
                </a:solidFill>
                <a:latin typeface="Arsenal"/>
              </a:rPr>
              <a:t>Los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dirigentes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religiosos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del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tiempo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de Jesús,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prohibían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realizar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actos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de misericordia el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sábado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>
                <a:solidFill>
                  <a:srgbClr val="FFFFFF"/>
                </a:solidFill>
                <a:latin typeface="Arsenal"/>
              </a:rPr>
              <a:t>Jesús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afirmó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: “Es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lítico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hacer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el bien los días de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sábados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”.</a:t>
            </a:r>
          </a:p>
          <a:p>
            <a:pPr marL="726329" lvl="1" indent="-363165">
              <a:lnSpc>
                <a:spcPts val="4709"/>
              </a:lnSpc>
              <a:buFont typeface="Arial"/>
              <a:buChar char="•"/>
            </a:pPr>
            <a:r>
              <a:rPr lang="en-US" sz="3600" dirty="0">
                <a:solidFill>
                  <a:srgbClr val="FFFFFF"/>
                </a:solidFill>
                <a:latin typeface="Arsenal"/>
              </a:rPr>
              <a:t>Dios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quiere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que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su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pueblo lo ADORE y que SIRVA al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prójimo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608595">
            <a:off x="14075868" y="5143500"/>
            <a:ext cx="6954012" cy="82296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4756871">
            <a:off x="-2631933" y="-2458845"/>
            <a:ext cx="6954012" cy="8229600"/>
          </a:xfrm>
          <a:prstGeom prst="rect">
            <a:avLst/>
          </a:prstGeom>
        </p:spPr>
      </p:pic>
      <p:sp>
        <p:nvSpPr>
          <p:cNvPr id="4" name="TextBox 4"/>
          <p:cNvSpPr txBox="1"/>
          <p:nvPr/>
        </p:nvSpPr>
        <p:spPr>
          <a:xfrm>
            <a:off x="3868615" y="723900"/>
            <a:ext cx="12612499" cy="10324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960"/>
              </a:lnSpc>
            </a:pPr>
            <a:r>
              <a:rPr lang="en-US" sz="796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PRAXIS O APLICACIÓN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5261596" y="2019300"/>
            <a:ext cx="8137838" cy="617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98"/>
              </a:lnSpc>
            </a:pPr>
            <a:r>
              <a:rPr lang="en-US" sz="3844" spc="303" dirty="0">
                <a:solidFill>
                  <a:srgbClr val="FFFFFF">
                    <a:alpha val="49804"/>
                  </a:srgbClr>
                </a:solidFill>
                <a:latin typeface="Arsenal"/>
              </a:rPr>
              <a:t>ÉXODO 31:13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824344" y="2857500"/>
            <a:ext cx="13363141" cy="2841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07"/>
              </a:lnSpc>
              <a:spcBef>
                <a:spcPct val="0"/>
              </a:spcBef>
            </a:pPr>
            <a:r>
              <a:rPr lang="en-US" sz="4005" dirty="0">
                <a:solidFill>
                  <a:schemeClr val="bg1"/>
                </a:solidFill>
              </a:rPr>
              <a:t> “</a:t>
            </a:r>
            <a:r>
              <a:rPr lang="es-MX" sz="4400" b="0" i="0" dirty="0">
                <a:solidFill>
                  <a:schemeClr val="bg1"/>
                </a:solidFill>
                <a:effectLst/>
              </a:rPr>
              <a:t>Tú hablarás a los hijos de Israel, diciendo: En verdad vosotros </a:t>
            </a:r>
            <a:r>
              <a:rPr lang="es-MX" sz="4400" b="0" i="0" dirty="0">
                <a:solidFill>
                  <a:srgbClr val="FFC000"/>
                </a:solidFill>
                <a:effectLst/>
              </a:rPr>
              <a:t>guardaréis mis días de reposo</a:t>
            </a:r>
            <a:r>
              <a:rPr lang="es-MX" sz="4400" b="0" i="0" dirty="0">
                <a:solidFill>
                  <a:schemeClr val="bg1"/>
                </a:solidFill>
                <a:effectLst/>
              </a:rPr>
              <a:t>; porque </a:t>
            </a:r>
            <a:r>
              <a:rPr lang="es-MX" sz="4400" b="0" i="0" dirty="0">
                <a:solidFill>
                  <a:srgbClr val="FFC000"/>
                </a:solidFill>
                <a:effectLst/>
              </a:rPr>
              <a:t>es señal entre mí y vosotros</a:t>
            </a:r>
            <a:r>
              <a:rPr lang="es-MX" sz="4400" b="0" i="0" dirty="0">
                <a:solidFill>
                  <a:schemeClr val="bg1"/>
                </a:solidFill>
                <a:effectLst/>
              </a:rPr>
              <a:t> por vuestras generaciones, para que </a:t>
            </a:r>
            <a:r>
              <a:rPr lang="es-MX" sz="4400" dirty="0">
                <a:solidFill>
                  <a:schemeClr val="bg1"/>
                </a:solidFill>
                <a:effectLst/>
              </a:rPr>
              <a:t>sepáis</a:t>
            </a:r>
            <a:r>
              <a:rPr lang="es-MX" sz="4400" b="0" i="0" dirty="0">
                <a:solidFill>
                  <a:schemeClr val="bg1"/>
                </a:solidFill>
                <a:effectLst/>
              </a:rPr>
              <a:t> que yo soy Jehová que os santifico</a:t>
            </a:r>
            <a:r>
              <a:rPr lang="en-US" sz="4005" b="0" i="0" dirty="0">
                <a:solidFill>
                  <a:schemeClr val="bg1"/>
                </a:solidFill>
                <a:effectLst/>
              </a:rPr>
              <a:t>”.</a:t>
            </a:r>
            <a:endParaRPr lang="en-US" sz="4005" dirty="0">
              <a:solidFill>
                <a:schemeClr val="bg1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3994102" y="6057900"/>
            <a:ext cx="11013179" cy="37253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9491" lvl="1" indent="-374745">
              <a:lnSpc>
                <a:spcPts val="4860"/>
              </a:lnSpc>
              <a:buFont typeface="Arial"/>
              <a:buChar char="•"/>
            </a:pPr>
            <a:r>
              <a:rPr lang="en-US" sz="3600" dirty="0" err="1">
                <a:solidFill>
                  <a:srgbClr val="FFFFFF"/>
                </a:solidFill>
                <a:latin typeface="Arsenal"/>
              </a:rPr>
              <a:t>Guardemos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el día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sábado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como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una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señal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de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obediencia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a Dios.</a:t>
            </a:r>
          </a:p>
          <a:p>
            <a:pPr marL="749491" lvl="1" indent="-374745">
              <a:lnSpc>
                <a:spcPts val="4860"/>
              </a:lnSpc>
              <a:buFont typeface="Arial"/>
              <a:buChar char="•"/>
            </a:pPr>
            <a:r>
              <a:rPr lang="en-US" sz="3600" dirty="0" err="1">
                <a:solidFill>
                  <a:srgbClr val="FFFFFF"/>
                </a:solidFill>
                <a:latin typeface="Arsenal"/>
              </a:rPr>
              <a:t>Guardemos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el día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sábado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para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adorar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a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nuestro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Creador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y Salvador.</a:t>
            </a:r>
          </a:p>
          <a:p>
            <a:pPr marL="749491" lvl="1" indent="-374745">
              <a:lnSpc>
                <a:spcPts val="4860"/>
              </a:lnSpc>
              <a:buFont typeface="Arial"/>
              <a:buChar char="•"/>
            </a:pPr>
            <a:r>
              <a:rPr lang="en-US" sz="3600" dirty="0" err="1">
                <a:solidFill>
                  <a:srgbClr val="FFFFFF"/>
                </a:solidFill>
                <a:latin typeface="Arsenal"/>
              </a:rPr>
              <a:t>Recibamos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la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bendición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y la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santificación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por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guardar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 el </a:t>
            </a:r>
            <a:r>
              <a:rPr lang="en-US" sz="3600" dirty="0" err="1">
                <a:solidFill>
                  <a:srgbClr val="FFFFFF"/>
                </a:solidFill>
                <a:latin typeface="Arsenal"/>
              </a:rPr>
              <a:t>sábado</a:t>
            </a:r>
            <a:r>
              <a:rPr lang="en-US" sz="3600" dirty="0">
                <a:solidFill>
                  <a:srgbClr val="FFFFFF"/>
                </a:solidFill>
                <a:latin typeface="Arsenal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342</Words>
  <Application>Microsoft Macintosh PowerPoint</Application>
  <PresentationFormat>Custom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Arial Black</vt:lpstr>
      <vt:lpstr>Arial</vt:lpstr>
      <vt:lpstr>Arsenal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Copia de LOS RITMOS (HITOS) DEL DESCANSO</dc:title>
  <dc:creator>Escuela de Teología</dc:creator>
  <cp:lastModifiedBy>Dodanim Castillo</cp:lastModifiedBy>
  <cp:revision>4</cp:revision>
  <dcterms:created xsi:type="dcterms:W3CDTF">2006-08-16T00:00:00Z</dcterms:created>
  <dcterms:modified xsi:type="dcterms:W3CDTF">2021-09-02T02:31:59Z</dcterms:modified>
  <dc:identifier>DAEoQqR-Leo</dc:identifier>
</cp:coreProperties>
</file>