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62" autoAdjust="0"/>
    <p:restoredTop sz="94684" autoAdjust="0"/>
  </p:normalViewPr>
  <p:slideViewPr>
    <p:cSldViewPr>
      <p:cViewPr varScale="1">
        <p:scale>
          <a:sx n="68" d="100"/>
          <a:sy n="68" d="100"/>
        </p:scale>
        <p:origin x="9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257300"/>
            <a:ext cx="12725400" cy="6483189"/>
            <a:chOff x="-281952" y="1291599"/>
            <a:chExt cx="15694646" cy="7101919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291599"/>
              <a:ext cx="15694646" cy="272775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6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“AMARÁS AL SEÑOR TU DIOS”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5966042"/>
              <a:ext cx="13694723" cy="24274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s-ES" sz="4800" dirty="0">
                  <a:solidFill>
                    <a:schemeClr val="bg1"/>
                  </a:solidFill>
                </a:rPr>
                <a:t>Y </a:t>
              </a:r>
              <a:r>
                <a:rPr lang="es-ES" sz="4800" b="1" dirty="0">
                  <a:solidFill>
                    <a:srgbClr val="FFC000"/>
                  </a:solidFill>
                </a:rPr>
                <a:t>amarás a Jehová tu Dios </a:t>
              </a:r>
              <a:r>
                <a:rPr lang="es-ES" sz="4800" dirty="0">
                  <a:solidFill>
                    <a:schemeClr val="bg1"/>
                  </a:solidFill>
                </a:rPr>
                <a:t>de todo tu corazón, y de toda tu alma, y con todas tus fuerzas</a:t>
              </a: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” (Deuteronomio 6:5).</a:t>
              </a:r>
              <a:endParaRPr kumimoji="0" lang="en-US" sz="88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4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29896"/>
            <a:ext cx="15239999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837081" y="2479921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6:4-5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52774" y="3314700"/>
            <a:ext cx="13816026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Oye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Israel: Jehová nuestro Dios, Jehová uno es.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amarás a Jehová tu Dios de todo tu corazón, y de toda tu alma, y con todas tus fuerzas.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828800" y="6210300"/>
            <a:ext cx="13487400" cy="2328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“Shemá”; una invitación a escuchar, obedecer.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síntesis del primer gran mandamiento (Marcos 12:28-30).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Nuestro amor a Dios debe ser supremo a todo lo terreno: revisar nuestra perspectiva correcta de amor.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524000" y="5905500"/>
            <a:ext cx="14173200" cy="17352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nos eligió y amó, aún antes de la fundación del mundo.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Éramos insignificantes.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nos eligió porque </a:t>
            </a:r>
            <a:r>
              <a:rPr lang="es-ES" sz="36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NOS AMÓ.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572000" y="495300"/>
            <a:ext cx="11910856" cy="1094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867400" y="14859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7:7, 8.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0FA5A76C-EC05-45D2-A86C-30D875966BD9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235A4B2-9B3A-4377-802B-4CE5FE34A8C8}"/>
              </a:ext>
            </a:extLst>
          </p:cNvPr>
          <p:cNvSpPr txBox="1"/>
          <p:nvPr/>
        </p:nvSpPr>
        <p:spPr>
          <a:xfrm>
            <a:off x="3197902" y="2439769"/>
            <a:ext cx="13108898" cy="31700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por ser vosotros más que todos los pueblos os ha querido Jehová y os ha escogido, pues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vosotros erais el más insignificante de todos los pueblos;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sino por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cuanto Jehová os amó, y quiso guardar el juramento que juró a vuestros padres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C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553954" y="266700"/>
            <a:ext cx="12133846" cy="10944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514600" y="5981700"/>
            <a:ext cx="12649200" cy="3513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temor a Dios debiera ser una reacción natural: admiración, respeto, justicia, misericordia.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amor a Dios debe ser una respuesta a su amor, su misericordia, a su sacrificio, a todo lo que nos da.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Mostramos verdadero temor y amor a Dios cuando le servimos a él, cuando guardamos sus mandamientos.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804361" y="12573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10:12-13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420458E9-0B89-4402-95E7-18BB318DE9AD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2BD8AC4-6343-4F9D-834E-5ABEC33C545B}"/>
              </a:ext>
            </a:extLst>
          </p:cNvPr>
          <p:cNvSpPr txBox="1"/>
          <p:nvPr/>
        </p:nvSpPr>
        <p:spPr>
          <a:xfrm>
            <a:off x="3426502" y="1967448"/>
            <a:ext cx="13870898" cy="37856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Ahora, pues, Israel, ¿qué pide Jehová tu Dios de ti, sino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 temas a Jehová tu Dios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andes en todos sus caminos, y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 lo ames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sirvas a Jehová tu Dios con todo tu corazón y con toda tu alma;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 guardes los mandamientos de Jehová y sus estatutos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yo te prescribo hoy, para que tengas prosperidad?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CR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429000" y="2693199"/>
            <a:ext cx="14249398" cy="301621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estas palabras que yo te mando hoy,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estarán sobre tu corazón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 repetirás a tus hijos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hablarás de ellas estando en tu casa, y andando por el camino, y al acostarte, y cuando te levantes. Y las atarás como una señal en tu mano, y estarán como frontales entre tus ojos; y las escribirás en los postes de tu casa, y en tus puertas.</a:t>
            </a:r>
            <a:r>
              <a:rPr lang="es-CR" sz="4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7000" y="5994330"/>
            <a:ext cx="125730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deseo de Dios es que sus palabras estén en nuestro corazón – como un acto visible en nuestra mano, entre nuestros ojos, y en las puertas de nuestras casas.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Hay una responsabilidad que cumplir: repetirlas a nuestros hijos en casa y en todo lugar.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5791200" y="2019837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6:6-9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52265" y="925370"/>
            <a:ext cx="12612499" cy="1094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6D161397-C9BB-44B4-B327-848E22A6B9CC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511</Words>
  <Application>Microsoft Office PowerPoint</Application>
  <PresentationFormat>Personalizado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28</cp:revision>
  <dcterms:created xsi:type="dcterms:W3CDTF">2006-08-16T00:00:00Z</dcterms:created>
  <dcterms:modified xsi:type="dcterms:W3CDTF">2021-10-20T16:45:38Z</dcterms:modified>
  <dc:identifier>DAEoQqR-Leo</dc:identifier>
</cp:coreProperties>
</file>