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58CAA0-2D41-441C-B166-73278C6AFED5}" v="2" dt="2021-10-25T23:45:29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2" autoAdjust="0"/>
    <p:restoredTop sz="94684" autoAdjust="0"/>
  </p:normalViewPr>
  <p:slideViewPr>
    <p:cSldViewPr>
      <p:cViewPr varScale="1">
        <p:scale>
          <a:sx n="68" d="100"/>
          <a:sy n="68" d="100"/>
        </p:scale>
        <p:origin x="15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E658CAA0-2D41-441C-B166-73278C6AFED5}"/>
    <pc:docChg chg="custSel modSld">
      <pc:chgData name="Franz Rios" userId="11360a9a-973a-4a53-9e4f-6930a6f815bd" providerId="ADAL" clId="{E658CAA0-2D41-441C-B166-73278C6AFED5}" dt="2021-10-25T23:46:42.175" v="457" actId="20577"/>
      <pc:docMkLst>
        <pc:docMk/>
      </pc:docMkLst>
      <pc:sldChg chg="modSp mod">
        <pc:chgData name="Franz Rios" userId="11360a9a-973a-4a53-9e4f-6930a6f815bd" providerId="ADAL" clId="{E658CAA0-2D41-441C-B166-73278C6AFED5}" dt="2021-10-25T23:41:28.739" v="47" actId="6549"/>
        <pc:sldMkLst>
          <pc:docMk/>
          <pc:sldMk cId="0" sldId="257"/>
        </pc:sldMkLst>
        <pc:spChg chg="mod">
          <ac:chgData name="Franz Rios" userId="11360a9a-973a-4a53-9e4f-6930a6f815bd" providerId="ADAL" clId="{E658CAA0-2D41-441C-B166-73278C6AFED5}" dt="2021-10-25T23:41:28.739" v="47" actId="6549"/>
          <ac:spMkLst>
            <pc:docMk/>
            <pc:sldMk cId="0" sldId="257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E658CAA0-2D41-441C-B166-73278C6AFED5}" dt="2021-10-25T23:43:40.299" v="242" actId="20577"/>
        <pc:sldMkLst>
          <pc:docMk/>
          <pc:sldMk cId="0" sldId="258"/>
        </pc:sldMkLst>
        <pc:spChg chg="mod">
          <ac:chgData name="Franz Rios" userId="11360a9a-973a-4a53-9e4f-6930a6f815bd" providerId="ADAL" clId="{E658CAA0-2D41-441C-B166-73278C6AFED5}" dt="2021-10-25T23:43:40.299" v="242" actId="20577"/>
          <ac:spMkLst>
            <pc:docMk/>
            <pc:sldMk cId="0" sldId="258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E658CAA0-2D41-441C-B166-73278C6AFED5}" dt="2021-10-25T23:43:09.936" v="184" actId="20577"/>
        <pc:sldMkLst>
          <pc:docMk/>
          <pc:sldMk cId="0" sldId="259"/>
        </pc:sldMkLst>
        <pc:spChg chg="mod">
          <ac:chgData name="Franz Rios" userId="11360a9a-973a-4a53-9e4f-6930a6f815bd" providerId="ADAL" clId="{E658CAA0-2D41-441C-B166-73278C6AFED5}" dt="2021-10-25T23:43:09.936" v="184" actId="20577"/>
          <ac:spMkLst>
            <pc:docMk/>
            <pc:sldMk cId="0" sldId="259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E658CAA0-2D41-441C-B166-73278C6AFED5}" dt="2021-10-25T23:46:42.175" v="457" actId="20577"/>
        <pc:sldMkLst>
          <pc:docMk/>
          <pc:sldMk cId="0" sldId="260"/>
        </pc:sldMkLst>
        <pc:spChg chg="mod">
          <ac:chgData name="Franz Rios" userId="11360a9a-973a-4a53-9e4f-6930a6f815bd" providerId="ADAL" clId="{E658CAA0-2D41-441C-B166-73278C6AFED5}" dt="2021-10-25T23:46:42.175" v="457" actId="20577"/>
          <ac:spMkLst>
            <pc:docMk/>
            <pc:sldMk cId="0" sldId="260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257300"/>
            <a:ext cx="12725400" cy="6483189"/>
            <a:chOff x="-281952" y="1291599"/>
            <a:chExt cx="15694646" cy="7101919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291599"/>
              <a:ext cx="15694646" cy="259029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2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“EL EXTRANJERO DENTRO DE TUS PUERTAS”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5966042"/>
              <a:ext cx="13694723" cy="24274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s-ES" sz="4800" dirty="0">
                  <a:solidFill>
                    <a:srgbClr val="FFC000"/>
                  </a:solidFill>
                </a:rPr>
                <a:t>Amaréis</a:t>
              </a:r>
              <a:r>
                <a:rPr lang="es-ES" sz="4800" dirty="0">
                  <a:solidFill>
                    <a:schemeClr val="bg1"/>
                  </a:solidFill>
                </a:rPr>
                <a:t>, pues, </a:t>
              </a:r>
              <a:r>
                <a:rPr lang="es-ES" sz="4800" dirty="0">
                  <a:solidFill>
                    <a:srgbClr val="FFC000"/>
                  </a:solidFill>
                </a:rPr>
                <a:t>al extranjero</a:t>
              </a:r>
              <a:r>
                <a:rPr lang="es-ES" sz="4800" dirty="0">
                  <a:solidFill>
                    <a:schemeClr val="bg1"/>
                  </a:solidFill>
                </a:rPr>
                <a:t>; porque extranjeros fuisteis en la tierra de Egipto</a:t>
              </a: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” (Deuteronomio 10:19).</a:t>
              </a:r>
              <a:endParaRPr kumimoji="0" lang="en-US" sz="88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5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29896"/>
            <a:ext cx="15239999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867400" y="1892654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10:17-18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2946186"/>
            <a:ext cx="13816026" cy="30777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Porque Jehová vuestro Dios es Dios de dioses y Señor de señores, Dios grande, poderoso y temible,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no hace acepción de personas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ni toma cohecho; que hace justicia al huérfano y a la viuda;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ama también al extranjero </a:t>
            </a: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dándole pan y vestido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338754" y="6389208"/>
            <a:ext cx="12954000" cy="2605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es Supremo, Señor de toda la tierra.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no hace acepción de personas…ama al extranjero.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se preocupa por los más vulnerables: extranjeros, viudas y huérfanos.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524000" y="5905500"/>
            <a:ext cx="14173200" cy="2605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nos pide amar al extranjero, porque él los ama también.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 UNADECA, tenemos extranjeros a los que tenemos que ayudar.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Se le recuerda a Israel que participó de la condición de extranjero… así somos también extranjeros en esta tierra.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572000" y="495300"/>
            <a:ext cx="11910856" cy="1094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867400" y="14859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10:19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0FA5A76C-EC05-45D2-A86C-30D875966BD9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235A4B2-9B3A-4377-802B-4CE5FE34A8C8}"/>
              </a:ext>
            </a:extLst>
          </p:cNvPr>
          <p:cNvSpPr txBox="1"/>
          <p:nvPr/>
        </p:nvSpPr>
        <p:spPr>
          <a:xfrm>
            <a:off x="3656190" y="2534698"/>
            <a:ext cx="12499298" cy="286232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ES" sz="6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6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Amaréis</a:t>
            </a:r>
            <a:r>
              <a:rPr lang="es-ES" sz="6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pues, </a:t>
            </a:r>
            <a:r>
              <a:rPr lang="es-ES" sz="6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 extranjero</a:t>
            </a:r>
            <a:r>
              <a:rPr lang="es-ES" sz="6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porque extranjeros fuisteis en la tierra de Egipto</a:t>
            </a: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CR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553954" y="266700"/>
            <a:ext cx="12133846" cy="10944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057400" y="5981700"/>
            <a:ext cx="13106400" cy="3263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¿Por qué Dios considera maldito a la persona que pervierte el derecho?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se preocupa de cuidar al extranjero, al huérfano y a la viuda.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aprovecharnos de los extranjeros por ser vulnerables.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804361" y="12573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27:19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420458E9-0B89-4402-95E7-18BB318DE9AD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2BD8AC4-6343-4F9D-834E-5ABEC33C545B}"/>
              </a:ext>
            </a:extLst>
          </p:cNvPr>
          <p:cNvSpPr txBox="1"/>
          <p:nvPr/>
        </p:nvSpPr>
        <p:spPr>
          <a:xfrm>
            <a:off x="3429000" y="2547858"/>
            <a:ext cx="13870898" cy="230832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8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Maldito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el que pervirtiere el derecho </a:t>
            </a:r>
            <a:r>
              <a:rPr lang="es-ES" sz="48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 extranjero, del huérfano y de la viuda</a:t>
            </a:r>
            <a:r>
              <a:rPr lang="es-ES" sz="4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Y dirá todo el pueblo: Amén.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CR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429000" y="3002001"/>
            <a:ext cx="14249398" cy="270843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torcerás el derecho del extranjero ni del huérfano, ni tomarás en prenda la ropa de la viuda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sino que te acordarás que fuiste siervo en Egipto, y que de allí te rescató Jehová tu Dios; por tanto, yo te mando que hagas esto.</a:t>
            </a:r>
            <a:r>
              <a:rPr lang="es-CR" sz="4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7000" y="5994330"/>
            <a:ext cx="12573000" cy="3263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Debemos considerarnos extranjeros en nuestro propia patria, ya que somos ciudadanos de la Patria Celestial.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 Señor nos anima a tratar con justicia a los menos afortunados: extranjeros, </a:t>
            </a: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viudas y huérfanos.</a:t>
            </a:r>
            <a:endParaRPr lang="es-ES" sz="40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Cambiemos nuestro entorno, para mejorar el mundo.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5791200" y="2019837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24:17-18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52265" y="925370"/>
            <a:ext cx="12612499" cy="1094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6D161397-C9BB-44B4-B327-848E22A6B9CC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</a:t>
            </a:r>
            <a:r>
              <a:rPr lang="es-CR" sz="2800" b="1" dirty="0">
                <a:solidFill>
                  <a:schemeClr val="bg1"/>
                </a:solidFill>
              </a:rPr>
              <a:t>4</a:t>
            </a:r>
            <a:r>
              <a:rPr lang="en-CR" sz="2800" b="1" dirty="0">
                <a:solidFill>
                  <a:schemeClr val="bg1"/>
                </a:solidFill>
              </a:rPr>
              <a:t>:</a:t>
            </a:r>
            <a:endParaRPr lang="es-CR" sz="2800" b="1" dirty="0">
              <a:solidFill>
                <a:schemeClr val="bg1"/>
              </a:solidFill>
            </a:endParaRPr>
          </a:p>
          <a:p>
            <a:pPr algn="ctr"/>
            <a:r>
              <a:rPr lang="es-CR" sz="2800" b="1" dirty="0">
                <a:solidFill>
                  <a:schemeClr val="bg1"/>
                </a:solidFill>
              </a:rPr>
              <a:t>“AMARÁS AL SEÑOR TU DIOS”</a:t>
            </a:r>
            <a:endParaRPr lang="en-C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400</Words>
  <Application>Microsoft Office PowerPoint</Application>
  <PresentationFormat>Personalizado</PresentationFormat>
  <Paragraphs>35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33</cp:revision>
  <dcterms:created xsi:type="dcterms:W3CDTF">2006-08-16T00:00:00Z</dcterms:created>
  <dcterms:modified xsi:type="dcterms:W3CDTF">2021-10-27T20:59:46Z</dcterms:modified>
  <dc:identifier>DAEoQqR-Leo</dc:identifier>
</cp:coreProperties>
</file>