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6040202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508" autoAdjust="0"/>
    <p:restoredTop sz="94684" autoAdjust="0"/>
  </p:normalViewPr>
  <p:slideViewPr>
    <p:cSldViewPr>
      <p:cViewPr varScale="1">
        <p:scale>
          <a:sx n="67" d="100"/>
          <a:sy n="67" d="100"/>
        </p:scale>
        <p:origin x="180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257300"/>
            <a:ext cx="12725400" cy="7221854"/>
            <a:chOff x="-281952" y="1291599"/>
            <a:chExt cx="15694646" cy="7911079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291599"/>
              <a:ext cx="15694646" cy="269719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“PORQUE ¿QUÉ </a:t>
              </a:r>
              <a:r>
                <a:rPr kumimoji="0" lang="en-US" sz="8000" b="1" i="0" u="none" strike="noStrike" kern="1200" cap="none" spc="0" normalizeH="0" baseline="0" noProof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NACIÓN GRANDE </a:t>
              </a: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HAY…?”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5966042"/>
              <a:ext cx="13694723" cy="32366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s-ES" sz="4800" dirty="0">
                  <a:solidFill>
                    <a:schemeClr val="bg1"/>
                  </a:solidFill>
                </a:rPr>
                <a:t>Y ¿</a:t>
              </a:r>
              <a:r>
                <a:rPr lang="es-ES" sz="4800" b="1" dirty="0">
                  <a:solidFill>
                    <a:srgbClr val="FFC000"/>
                  </a:solidFill>
                </a:rPr>
                <a:t>qué nación grande hay </a:t>
              </a:r>
              <a:r>
                <a:rPr lang="es-ES" sz="4800" dirty="0">
                  <a:solidFill>
                    <a:schemeClr val="bg1"/>
                  </a:solidFill>
                </a:rPr>
                <a:t>que tenga estatutos y juicios justos como es toda esta ley que yo pongo hoy delante de vosotros?</a:t>
              </a:r>
              <a:r>
                <a:rPr lang="es-CR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” (Deuteronomio 4:8)</a:t>
              </a:r>
              <a:endParaRPr kumimoji="0" lang="en-US" sz="88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6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16534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UNA NACIÓN CON UN DIOS CERCANO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91200" y="3436124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4:7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4115263"/>
            <a:ext cx="13816026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dirty="0">
                <a:solidFill>
                  <a:schemeClr val="bg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Porque ¿</a:t>
            </a:r>
            <a:r>
              <a:rPr lang="es-ES" sz="4000" b="1" dirty="0">
                <a:solidFill>
                  <a:schemeClr val="bg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qué nación grande hay </a:t>
            </a:r>
            <a:r>
              <a:rPr lang="es-ES" sz="4000" dirty="0">
                <a:solidFill>
                  <a:schemeClr val="bg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tenga dioses tan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cercanos</a:t>
            </a:r>
            <a:r>
              <a:rPr lang="es-ES" sz="4000" dirty="0">
                <a:solidFill>
                  <a:schemeClr val="bg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ellos </a:t>
            </a:r>
            <a:r>
              <a:rPr lang="es-ES" sz="4000" dirty="0">
                <a:solidFill>
                  <a:srgbClr val="FFC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como lo está Jehová nuestro Dios en todo cuanto le pedimos</a:t>
            </a:r>
            <a:r>
              <a:rPr lang="es-ES" sz="4000" dirty="0">
                <a:solidFill>
                  <a:schemeClr val="bg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905000" y="6799787"/>
            <a:ext cx="13487400" cy="2605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cumple la promesa hecha a Abraham, de una nación grande.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Ahora se debe cumplir su propósito: para ser bendición.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Dios muestra estar totalmente cercano a su pueblo elegido.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6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“PORQUE ¿QUÉ NACIÓN GRANDE HAY…?”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8404" y="3870095"/>
            <a:ext cx="13894867" cy="110799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¿</a:t>
            </a:r>
            <a:r>
              <a:rPr lang="es-E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nación grande hay </a:t>
            </a:r>
            <a:r>
              <a:rPr lang="es-ES" sz="36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tenga estatutos y juicios justos 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es toda esta ley que yo pongo hoy delante de vosotros?</a:t>
            </a:r>
            <a:endParaRPr lang="es-CR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743200" y="5997054"/>
            <a:ext cx="11658600" cy="3922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cercanía de Dios se manifestaba en darles estatutos y juicios en la ley misma.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 tener estatutos y juicios de Dios, le convertían en una nación grande.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Los estatutos y juicios son una protección para el pueblo de Dios.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519554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NACIÓN CON ESTATUTOS Y JUICIOS JUSTOS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867399" y="3183471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4:8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CA0AAB6D-5935-4DC1-A6AE-25882C029F97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6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“PORQUE ¿QUÉ NACIÓN GRANDE HAY…?”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571500"/>
            <a:ext cx="12133846" cy="1579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n-US" sz="3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NACIÓN QUE SIGUE A DIOS… QUE NO AÑADE NI QUITA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048000" y="3426839"/>
            <a:ext cx="13955361" cy="227754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añadiréis 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la palabra que yo os mando,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 disminuiréis 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ella, para que guardéis los mandamientos de Jehová vuestro Dios que yo os ordeno…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 vosotros que seguisteis a Jehová vuestro Dios, todos estáis vivos hoy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514600" y="5981700"/>
            <a:ext cx="12649200" cy="3513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Dios pide que no añadamos ni quitemos nada de sus mandamientos.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Seguir a Dios implica entregarse a Él, aferrarse de Él, obtener fuerza y poder de Él.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Tenemos el desafío de mostrar que seguimos a Dios, guardando sus mandamientos, sin añadir ni quitar de ellos.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956761" y="2785004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4:2,4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693E8BB-1169-4CB1-9351-6332BD49C6D6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6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“PORQUE ¿QUÉ NACIÓN GRANDE HAY…?”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429000" y="3658255"/>
            <a:ext cx="14249398" cy="246221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Guardadlos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pues, y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ponedlos por obra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s-ES" sz="36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porque esta es vuestra sabiduría y vuestra inteligencia 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ante los ojos de los pueblos, los cuales oirán todos estos estatutos, y dirán: </a:t>
            </a:r>
            <a:r>
              <a:rPr lang="es-ES" sz="3600" b="1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Ciertamente pueblo sabio y entendido, nación grande es esta</a:t>
            </a:r>
            <a:r>
              <a:rPr lang="es-E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CR" sz="4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7000" y="6360755"/>
            <a:ext cx="12573000" cy="31382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verdadera sabiduría e inteligencia del pueblo de Dios, radicaba en guardar y poner por obra, los estatutos y juicios justos de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forma visible de mostrar a los pueblos su sabiduría e inteligencia, venía de la obediencia a las leyes de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2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promesa es nuestra hoy: “Ciertamente pueblo sabio y entendido, nación grande es esta”.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199730" y="3066389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4:6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62399" y="440502"/>
            <a:ext cx="126124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NACIÓN SABIA E INTELIGENTE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08491AEF-9ED7-4F5C-8DA8-1F6A25956CB2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6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“PORQUE ¿QUÉ NACIÓN GRANDE HAY…?”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477</Words>
  <Application>Microsoft Macintosh PowerPoint</Application>
  <PresentationFormat>Custom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 Black</vt:lpstr>
      <vt:lpstr>Arial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31</cp:revision>
  <dcterms:created xsi:type="dcterms:W3CDTF">2006-08-16T00:00:00Z</dcterms:created>
  <dcterms:modified xsi:type="dcterms:W3CDTF">2021-11-05T13:20:58Z</dcterms:modified>
  <dc:identifier>DAEoQqR-Leo</dc:identifier>
</cp:coreProperties>
</file>