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IBM Plex Sans Hebrew Text Bold" panose="020B0604020202020204" charset="-79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96" y="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ble onda 7">
            <a:extLst>
              <a:ext uri="{FF2B5EF4-FFF2-40B4-BE49-F238E27FC236}">
                <a16:creationId xmlns:a16="http://schemas.microsoft.com/office/drawing/2014/main" id="{935D4EFB-322F-4D13-AE83-7CF0338603BA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1693235" y="1734581"/>
            <a:ext cx="14901530" cy="2649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7200" dirty="0">
                <a:solidFill>
                  <a:srgbClr val="FFC000"/>
                </a:solidFill>
                <a:latin typeface="Arial Black" panose="020B0A04020102020204" pitchFamily="34" charset="0"/>
              </a:rPr>
              <a:t>LA CARTA A LOS HEBREOS Y A NOSOTROS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524000" y="3803800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1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737103" y="7620694"/>
            <a:ext cx="14813794" cy="163579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 rtlCol="0" anchor="t">
            <a:spAutoFit/>
          </a:bodyPr>
          <a:lstStyle/>
          <a:p>
            <a:pPr algn="ctr">
              <a:lnSpc>
                <a:spcPts val="4325"/>
              </a:lnSpc>
              <a:spcBef>
                <a:spcPct val="0"/>
              </a:spcBef>
            </a:pPr>
            <a:r>
              <a:rPr lang="en-US" sz="3089" spc="673" dirty="0">
                <a:solidFill>
                  <a:srgbClr val="000000"/>
                </a:solidFill>
                <a:latin typeface="IBM Plex Sans Hebrew Text Bold"/>
              </a:rPr>
              <a:t>PORQUE OS ES NECESARIA LA PACIENCIA, PARA QUE HABIENDO HECHO LA VOLUNTAD DE DIOS, OBTENGÁIS LA PROMESA. (HEB.10:36)</a:t>
            </a: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690703" y="4573643"/>
            <a:ext cx="6571347" cy="393954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“…La cual, habiendo sido anunciada primeramente por el Señor, nos fue confirmada por los que oyeron, testificando Dios juntamente con ellos, con señales y prodigios y diversos milagros y repartimientos del Espíritu Santo según su voluntad”.</a:t>
            </a: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0136" y="4573643"/>
            <a:ext cx="6571347" cy="393954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Hebreos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recibieron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mensaje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escuchando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directamente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Jesús.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Dios ha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obrado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diversas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que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mensaje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alcance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generaciones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mensaje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Hebreos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también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nosotros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hoy.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3267034" y="342900"/>
            <a:ext cx="11753932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4" y="3855281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2:3-4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458020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EL MENSAJE ANTES Y AHORA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7" y="385528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227034E-96ED-4E76-AB94-DDD4FE10105F}"/>
              </a:ext>
            </a:extLst>
          </p:cNvPr>
          <p:cNvSpPr txBox="1"/>
          <p:nvPr/>
        </p:nvSpPr>
        <p:spPr>
          <a:xfrm>
            <a:off x="2829236" y="933782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1: LA CARTA A LOS HEBREOS Y A NOSOTROS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690703" y="4573643"/>
            <a:ext cx="6571347" cy="3877985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“Pero traed a la memoria los días pasados, en los cuales, después de haber sido iluminados, sostuvisteis gran combate de padecimientos; por una parte, ciertamente, con vituperios y tribulaciones </a:t>
            </a:r>
            <a:r>
              <a:rPr lang="es-ES" sz="280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fuisteis hechos espectáculo</a:t>
            </a:r>
            <a:r>
              <a:rPr lang="es-E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y por otra, llegasteis a ser compañeros de los que estaban en una situación semejante”.</a:t>
            </a:r>
            <a:endParaRPr lang="en-US" sz="2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0136" y="4573643"/>
            <a:ext cx="6571347" cy="393954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mensaje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dirigido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un pueblo que ha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perseguido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tribulaciones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permiten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testificar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Dios.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iglesia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a lo largo de la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sufrido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 causa de Jesús, con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propósito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4" y="3855281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10:32-33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458020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TRIBULACIÓN PARA TESTIFICAR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7" y="385528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227034E-96ED-4E76-AB94-DDD4FE10105F}"/>
              </a:ext>
            </a:extLst>
          </p:cNvPr>
          <p:cNvSpPr txBox="1"/>
          <p:nvPr/>
        </p:nvSpPr>
        <p:spPr>
          <a:xfrm>
            <a:off x="2829236" y="933782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1: LA CARTA A LOS HEBREOS Y A NOSOTROS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690703" y="4573643"/>
            <a:ext cx="6571347" cy="3323987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“así también </a:t>
            </a:r>
            <a:r>
              <a:rPr lang="es-ES" sz="36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Cristo</a:t>
            </a:r>
            <a:r>
              <a:rPr lang="es-ES" sz="3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fue ofrecido una sola vez para llevar los pecados de muchos; y aparecerá por segunda vez, sin relación con el pecado, para salvar a los que le esperan”.</a:t>
            </a:r>
            <a:endParaRPr lang="en-US" sz="3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0136" y="4573643"/>
            <a:ext cx="6571347" cy="3447098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Cristo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murió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nuestro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lugar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llevando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nuestros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pecados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Esperamos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Cristo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venga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segunda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vez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para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llevarnos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vivir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eternamente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amor de Dios se manifesto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porque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quiere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nuestra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salvación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TEOLÓGICA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4" y="3855281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9:28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458020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CRISTO EL CENTRO DEL MENSAJE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7" y="385528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227034E-96ED-4E76-AB94-DDD4FE10105F}"/>
              </a:ext>
            </a:extLst>
          </p:cNvPr>
          <p:cNvSpPr txBox="1"/>
          <p:nvPr/>
        </p:nvSpPr>
        <p:spPr>
          <a:xfrm>
            <a:off x="2829236" y="933782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1: LA CARTA A LOS HEBREOS Y A NOSOTROS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690703" y="4573643"/>
            <a:ext cx="6571347" cy="2769989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3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“Porque somos hechos participantes de Cristo, con tal que retengamos firme hasta el fin nuestra confianza del principio”.</a:t>
            </a:r>
            <a:endParaRPr lang="en-US" sz="3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030136" y="4573643"/>
            <a:ext cx="6571347" cy="3447098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Sufrir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 Cristo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permite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identificarse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desafiados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retener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nuestra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hasta el final.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dice el canto: “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sufrimos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aquí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reinaremos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allí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Participemos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gozo</a:t>
            </a:r>
            <a:r>
              <a:rPr 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32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Cristo.</a:t>
            </a: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90704" y="3855281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3:14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291097" y="1458020"/>
            <a:ext cx="11753932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PARTICIPAR PARA ESTAR FIRME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10030137" y="3855280"/>
            <a:ext cx="6571347" cy="525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343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227034E-96ED-4E76-AB94-DDD4FE10105F}"/>
              </a:ext>
            </a:extLst>
          </p:cNvPr>
          <p:cNvSpPr txBox="1"/>
          <p:nvPr/>
        </p:nvSpPr>
        <p:spPr>
          <a:xfrm>
            <a:off x="2829236" y="933782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1: LA CARTA A LOS HEBREOS Y A NOSOTROS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433</Words>
  <Application>Microsoft Office PowerPoint</Application>
  <PresentationFormat>Personalizado</PresentationFormat>
  <Paragraphs>39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Calibri</vt:lpstr>
      <vt:lpstr>Arial Black</vt:lpstr>
      <vt:lpstr>IBM Plex Sans Hebrew Text Bold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cp:lastModifiedBy>Dodanim Castillo</cp:lastModifiedBy>
  <cp:revision>8</cp:revision>
  <dcterms:created xsi:type="dcterms:W3CDTF">2006-08-16T00:00:00Z</dcterms:created>
  <dcterms:modified xsi:type="dcterms:W3CDTF">2021-11-22T02:04:21Z</dcterms:modified>
  <dc:identifier>DAEwZf7cn_s</dc:identifier>
</cp:coreProperties>
</file>