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7F599C-C0B3-4833-AC78-D35F0F29D21F}" v="1" dt="2021-11-20T02:24:03.0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51" d="100"/>
          <a:sy n="51" d="100"/>
        </p:scale>
        <p:origin x="1262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AE7F599C-C0B3-4833-AC78-D35F0F29D21F}"/>
    <pc:docChg chg="undo redo custSel modSld">
      <pc:chgData name="Franz Rios" userId="11360a9a-973a-4a53-9e4f-6930a6f815bd" providerId="ADAL" clId="{AE7F599C-C0B3-4833-AC78-D35F0F29D21F}" dt="2021-11-20T02:33:33.005" v="1900" actId="1037"/>
      <pc:docMkLst>
        <pc:docMk/>
      </pc:docMkLst>
      <pc:sldChg chg="modSp mod">
        <pc:chgData name="Franz Rios" userId="11360a9a-973a-4a53-9e4f-6930a6f815bd" providerId="ADAL" clId="{AE7F599C-C0B3-4833-AC78-D35F0F29D21F}" dt="2021-11-16T03:05:58.316" v="18" actId="207"/>
        <pc:sldMkLst>
          <pc:docMk/>
          <pc:sldMk cId="0" sldId="256"/>
        </pc:sldMkLst>
        <pc:spChg chg="mod">
          <ac:chgData name="Franz Rios" userId="11360a9a-973a-4a53-9e4f-6930a6f815bd" providerId="ADAL" clId="{AE7F599C-C0B3-4833-AC78-D35F0F29D21F}" dt="2021-11-16T03:05:00.084" v="4" actId="113"/>
          <ac:spMkLst>
            <pc:docMk/>
            <pc:sldMk cId="0" sldId="256"/>
            <ac:spMk id="6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03:05:58.316" v="18" actId="207"/>
          <ac:spMkLst>
            <pc:docMk/>
            <pc:sldMk cId="0" sldId="256"/>
            <ac:spMk id="7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03:05:06.030" v="6" actId="20577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Franz Rios" userId="11360a9a-973a-4a53-9e4f-6930a6f815bd" providerId="ADAL" clId="{AE7F599C-C0B3-4833-AC78-D35F0F29D21F}" dt="2021-11-16T12:26:41.264" v="671" actId="255"/>
        <pc:sldMkLst>
          <pc:docMk/>
          <pc:sldMk cId="0" sldId="257"/>
        </pc:sldMkLst>
        <pc:spChg chg="mod">
          <ac:chgData name="Franz Rios" userId="11360a9a-973a-4a53-9e4f-6930a6f815bd" providerId="ADAL" clId="{AE7F599C-C0B3-4833-AC78-D35F0F29D21F}" dt="2021-11-16T11:55:23.384" v="172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03:09:42.464" v="90" actId="1035"/>
          <ac:spMkLst>
            <pc:docMk/>
            <pc:sldMk cId="0" sldId="257"/>
            <ac:spMk id="5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26:29.437" v="670" actId="6549"/>
          <ac:spMkLst>
            <pc:docMk/>
            <pc:sldMk cId="0" sldId="257"/>
            <ac:spMk id="6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26:41.264" v="671" actId="255"/>
          <ac:spMkLst>
            <pc:docMk/>
            <pc:sldMk cId="0" sldId="257"/>
            <ac:spMk id="7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1:59:18.401" v="298" actId="313"/>
          <ac:spMkLst>
            <pc:docMk/>
            <pc:sldMk cId="0" sldId="257"/>
            <ac:spMk id="8" creationId="{3D7DF64A-9E72-CB47-8968-5CE83B637C34}"/>
          </ac:spMkLst>
        </pc:spChg>
        <pc:picChg chg="mod">
          <ac:chgData name="Franz Rios" userId="11360a9a-973a-4a53-9e4f-6930a6f815bd" providerId="ADAL" clId="{AE7F599C-C0B3-4833-AC78-D35F0F29D21F}" dt="2021-11-16T12:26:28.644" v="669" actId="1076"/>
          <ac:picMkLst>
            <pc:docMk/>
            <pc:sldMk cId="0" sldId="257"/>
            <ac:picMk id="2" creationId="{00000000-0000-0000-0000-000000000000}"/>
          </ac:picMkLst>
        </pc:picChg>
      </pc:sldChg>
      <pc:sldChg chg="modSp mod">
        <pc:chgData name="Franz Rios" userId="11360a9a-973a-4a53-9e4f-6930a6f815bd" providerId="ADAL" clId="{AE7F599C-C0B3-4833-AC78-D35F0F29D21F}" dt="2021-11-20T02:27:43.885" v="1441" actId="20577"/>
        <pc:sldMkLst>
          <pc:docMk/>
          <pc:sldMk cId="0" sldId="258"/>
        </pc:sldMkLst>
        <pc:spChg chg="mod">
          <ac:chgData name="Franz Rios" userId="11360a9a-973a-4a53-9e4f-6930a6f815bd" providerId="ADAL" clId="{AE7F599C-C0B3-4833-AC78-D35F0F29D21F}" dt="2021-11-16T11:57:03.660" v="209" actId="20577"/>
          <ac:spMkLst>
            <pc:docMk/>
            <pc:sldMk cId="0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10:48.371" v="419" actId="207"/>
          <ac:spMkLst>
            <pc:docMk/>
            <pc:sldMk cId="0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20T02:27:43.885" v="1441" actId="20577"/>
          <ac:spMkLst>
            <pc:docMk/>
            <pc:sldMk cId="0" sldId="258"/>
            <ac:spMk id="7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07:04.795" v="398" actId="6549"/>
          <ac:spMkLst>
            <pc:docMk/>
            <pc:sldMk cId="0" sldId="258"/>
            <ac:spMk id="8" creationId="{67B743CB-635D-4B40-8F2A-08A8345094CF}"/>
          </ac:spMkLst>
        </pc:spChg>
        <pc:spChg chg="mod">
          <ac:chgData name="Franz Rios" userId="11360a9a-973a-4a53-9e4f-6930a6f815bd" providerId="ADAL" clId="{AE7F599C-C0B3-4833-AC78-D35F0F29D21F}" dt="2021-11-16T11:59:54.819" v="302"/>
          <ac:spMkLst>
            <pc:docMk/>
            <pc:sldMk cId="0" sldId="258"/>
            <ac:spMk id="10" creationId="{B81292EF-116E-45A4-8207-D9B7D80C3254}"/>
          </ac:spMkLst>
        </pc:spChg>
      </pc:sldChg>
      <pc:sldChg chg="modSp mod">
        <pc:chgData name="Franz Rios" userId="11360a9a-973a-4a53-9e4f-6930a6f815bd" providerId="ADAL" clId="{AE7F599C-C0B3-4833-AC78-D35F0F29D21F}" dt="2021-11-20T02:24:55.416" v="1099" actId="20577"/>
        <pc:sldMkLst>
          <pc:docMk/>
          <pc:sldMk cId="0" sldId="259"/>
        </pc:sldMkLst>
        <pc:spChg chg="mod">
          <ac:chgData name="Franz Rios" userId="11360a9a-973a-4a53-9e4f-6930a6f815bd" providerId="ADAL" clId="{AE7F599C-C0B3-4833-AC78-D35F0F29D21F}" dt="2021-11-16T12:30:06.308" v="707" actId="20577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20T02:24:55.416" v="1099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29:35.337" v="701" actId="6549"/>
          <ac:spMkLst>
            <pc:docMk/>
            <pc:sldMk cId="0" sldId="259"/>
            <ac:spMk id="8" creationId="{815825AF-F34D-DD4B-BD31-0698D6A7F3F9}"/>
          </ac:spMkLst>
        </pc:spChg>
        <pc:spChg chg="mod">
          <ac:chgData name="Franz Rios" userId="11360a9a-973a-4a53-9e4f-6930a6f815bd" providerId="ADAL" clId="{AE7F599C-C0B3-4833-AC78-D35F0F29D21F}" dt="2021-11-16T11:56:33.427" v="202" actId="20577"/>
          <ac:spMkLst>
            <pc:docMk/>
            <pc:sldMk cId="0" sldId="259"/>
            <ac:spMk id="9" creationId="{4F877C6F-AC8B-4750-AA3F-AEEB9BBEAC27}"/>
          </ac:spMkLst>
        </pc:spChg>
        <pc:spChg chg="mod">
          <ac:chgData name="Franz Rios" userId="11360a9a-973a-4a53-9e4f-6930a6f815bd" providerId="ADAL" clId="{AE7F599C-C0B3-4833-AC78-D35F0F29D21F}" dt="2021-11-16T11:59:47.344" v="301"/>
          <ac:spMkLst>
            <pc:docMk/>
            <pc:sldMk cId="0" sldId="259"/>
            <ac:spMk id="12" creationId="{68B94D98-5F64-4513-8791-350F61DE2CB7}"/>
          </ac:spMkLst>
        </pc:spChg>
      </pc:sldChg>
      <pc:sldChg chg="modSp mod">
        <pc:chgData name="Franz Rios" userId="11360a9a-973a-4a53-9e4f-6930a6f815bd" providerId="ADAL" clId="{AE7F599C-C0B3-4833-AC78-D35F0F29D21F}" dt="2021-11-20T02:33:33.005" v="1900" actId="1037"/>
        <pc:sldMkLst>
          <pc:docMk/>
          <pc:sldMk cId="0" sldId="260"/>
        </pc:sldMkLst>
        <pc:spChg chg="mod">
          <ac:chgData name="Franz Rios" userId="11360a9a-973a-4a53-9e4f-6930a6f815bd" providerId="ADAL" clId="{AE7F599C-C0B3-4833-AC78-D35F0F29D21F}" dt="2021-11-20T02:33:33.005" v="1900" actId="1037"/>
          <ac:spMkLst>
            <pc:docMk/>
            <pc:sldMk cId="0" sldId="260"/>
            <ac:spMk id="7" creationId="{00000000-0000-0000-0000-000000000000}"/>
          </ac:spMkLst>
        </pc:spChg>
        <pc:spChg chg="mod">
          <ac:chgData name="Franz Rios" userId="11360a9a-973a-4a53-9e4f-6930a6f815bd" providerId="ADAL" clId="{AE7F599C-C0B3-4833-AC78-D35F0F29D21F}" dt="2021-11-16T12:03:28.475" v="357" actId="20577"/>
          <ac:spMkLst>
            <pc:docMk/>
            <pc:sldMk cId="0" sldId="260"/>
            <ac:spMk id="8" creationId="{F4E834E2-0237-9D4F-9DC3-53296A886F62}"/>
          </ac:spMkLst>
        </pc:spChg>
        <pc:spChg chg="mod">
          <ac:chgData name="Franz Rios" userId="11360a9a-973a-4a53-9e4f-6930a6f815bd" providerId="ADAL" clId="{AE7F599C-C0B3-4833-AC78-D35F0F29D21F}" dt="2021-11-16T12:02:21.574" v="310" actId="1035"/>
          <ac:spMkLst>
            <pc:docMk/>
            <pc:sldMk cId="0" sldId="260"/>
            <ac:spMk id="9" creationId="{F5AE9F75-1D3A-FA45-8CA3-910E5238DA40}"/>
          </ac:spMkLst>
        </pc:spChg>
        <pc:spChg chg="mod">
          <ac:chgData name="Franz Rios" userId="11360a9a-973a-4a53-9e4f-6930a6f815bd" providerId="ADAL" clId="{AE7F599C-C0B3-4833-AC78-D35F0F29D21F}" dt="2021-11-16T12:04:35.930" v="366" actId="207"/>
          <ac:spMkLst>
            <pc:docMk/>
            <pc:sldMk cId="0" sldId="260"/>
            <ac:spMk id="10" creationId="{83BD611B-711D-470E-BF0F-DF1FAEF04DF3}"/>
          </ac:spMkLst>
        </pc:spChg>
        <pc:spChg chg="mod">
          <ac:chgData name="Franz Rios" userId="11360a9a-973a-4a53-9e4f-6930a6f815bd" providerId="ADAL" clId="{AE7F599C-C0B3-4833-AC78-D35F0F29D21F}" dt="2021-11-16T12:00:02.360" v="303"/>
          <ac:spMkLst>
            <pc:docMk/>
            <pc:sldMk cId="0" sldId="260"/>
            <ac:spMk id="11" creationId="{C0E83480-7FE6-4963-88FC-A943B47D242D}"/>
          </ac:spMkLst>
        </pc:spChg>
        <pc:picChg chg="mod">
          <ac:chgData name="Franz Rios" userId="11360a9a-973a-4a53-9e4f-6930a6f815bd" providerId="ADAL" clId="{AE7F599C-C0B3-4833-AC78-D35F0F29D21F}" dt="2021-11-16T12:03:06.557" v="341" actId="1035"/>
          <ac:picMkLst>
            <pc:docMk/>
            <pc:sldMk cId="0" sldId="260"/>
            <ac:picMk id="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590800" y="495300"/>
            <a:ext cx="14779145" cy="8227574"/>
            <a:chOff x="-1123263" y="931626"/>
            <a:chExt cx="18227595" cy="9012780"/>
          </a:xfrm>
        </p:grpSpPr>
        <p:sp>
          <p:nvSpPr>
            <p:cNvPr id="6" name="TextBox 6"/>
            <p:cNvSpPr txBox="1"/>
            <p:nvPr/>
          </p:nvSpPr>
          <p:spPr>
            <a:xfrm>
              <a:off x="-1123263" y="931626"/>
              <a:ext cx="18227595" cy="26971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cs typeface="Arial" panose="020B0604020202020204" pitchFamily="34" charset="0"/>
                </a:rPr>
                <a:t>“</a:t>
              </a:r>
              <a:r>
                <a:rPr lang="es-ES" sz="8000" b="1" dirty="0">
                  <a:solidFill>
                    <a:srgbClr val="FFC000"/>
                  </a:solidFill>
                </a:rPr>
                <a:t>DEUTERONOMIO EN EL RESTO DEL ANTIGUO TESTAMENTO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281952" y="5966042"/>
              <a:ext cx="14933790" cy="397836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</a:rPr>
                <a:t>“Solamente de tus padres se agradó Jehová para amarlos, y escogió su descendencia después de ellos, a vosotros, de entre todos los pueblos, como en este día</a:t>
              </a:r>
              <a:r>
                <a:rPr lang="es-ES" sz="4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  <a:r>
                <a:rPr lang="es-MX" sz="4800" dirty="0">
                  <a:solidFill>
                    <a:schemeClr val="bg1"/>
                  </a:solidFill>
                </a:rPr>
                <a:t> </a:t>
              </a:r>
            </a:p>
            <a:p>
              <a:pPr lvl="0" algn="ctr">
                <a:defRPr/>
              </a:pPr>
              <a:r>
                <a:rPr lang="es-MX" sz="4400" dirty="0">
                  <a:solidFill>
                    <a:schemeClr val="bg1"/>
                  </a:solidFill>
                </a:rPr>
                <a:t>Deuteronomio 10:15</a:t>
              </a:r>
              <a:endParaRPr kumimoji="0" lang="en-US" sz="80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420230"/>
              <a:ext cx="14933792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11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38100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LOS REYES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24765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REYES 22:10, 11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3513534"/>
            <a:ext cx="13816026" cy="270843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Asimismo el escriba 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Safán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 declaró al rey, diciendo: El sacerdote Hilcías me ha dado un libro. Y lo leyó </a:t>
            </a:r>
            <a:r>
              <a:rPr lang="es-ES" sz="4400" b="0" i="0" dirty="0" err="1">
                <a:solidFill>
                  <a:schemeClr val="bg1"/>
                </a:solidFill>
                <a:effectLst/>
                <a:latin typeface="system-ui"/>
              </a:rPr>
              <a:t>Safán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 delante del rey. </a:t>
            </a:r>
            <a:r>
              <a:rPr lang="es-ES" sz="44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ES" sz="4400" b="0" i="0" dirty="0">
                <a:solidFill>
                  <a:schemeClr val="bg1"/>
                </a:solidFill>
                <a:effectLst/>
                <a:latin typeface="system-ui"/>
              </a:rPr>
              <a:t>Y cuando el rey hubo oído las palabras del libro de la ley, rasgó sus vestidos”.</a:t>
            </a:r>
            <a:endParaRPr lang="es-CR" sz="4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057400" y="6819900"/>
            <a:ext cx="13487400" cy="20441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rollo que se encontró se refiere a Deuteronomio.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lectura del libro de la LEY transforma al lector.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2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lectura de la Biblia transformará toda nuestra vida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11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ANTIGO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290887"/>
            <a:ext cx="13894867" cy="246221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Así ha dicho Jehová de los ejércitos, Dios de Israel: Mejorad vuestros caminos y vuestras obras, y os haré morar en este lugar.</a:t>
            </a:r>
          </a:p>
          <a:p>
            <a:pPr algn="l"/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No </a:t>
            </a:r>
            <a:r>
              <a:rPr lang="es-ES" sz="4000" b="0" i="0" dirty="0" err="1">
                <a:solidFill>
                  <a:schemeClr val="bg1"/>
                </a:solidFill>
                <a:effectLst/>
                <a:latin typeface="system-ui"/>
              </a:rPr>
              <a:t>fiéis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 en palabras de mentira, diciendo: Templo de Jehová, templo de Jehová, templo de Jehová es este</a:t>
            </a:r>
            <a:r>
              <a:rPr lang="es-E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  <a:endParaRPr lang="es-CR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24000" y="5892967"/>
            <a:ext cx="131064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Jeremías apeló al pueblo de Israel y nos ruega que modifiquemos nuestra vida y nuestros actos.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no tiene un lugar exclusivo como lugar SANTO, la presencia de Dios es lo más importante en nuestras vidas.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confiarnos en que somos el “PUEBLO REMANENTE”, porque podemos ser desechados como individuos.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44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JEREMÍAS</a:t>
            </a:r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53522" y="23241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JEREMÍAS 7:3, 4.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68B94D98-5F64-4513-8791-350F61DE2CB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11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ANTIGO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342900"/>
            <a:ext cx="12133846" cy="194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DEUTERONOMIO Y DANIEL</a:t>
            </a:r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US" sz="131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983993" y="3162300"/>
            <a:ext cx="13955361" cy="252376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Y oré a Jehová mi Dios 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e hice confesión diciendo: …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hemos pecado, hemos cometido iniquidad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, hemos hecho impíamente, y hemos sido rebeldes, y nos hemos apartado de tus mandamientos y de tus ordenanzas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438400" y="6210300"/>
            <a:ext cx="126492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Daniel reconoce que las maldiciones se habían escrito en el libro de Deuteronomio </a:t>
            </a: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estaban cumpliendo en el exilio.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Confesemos nuestros pecado, para recibir el perdón divino.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estos últimos días del año 2021, entremos en una mejor comunión con Dios.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76094" y="2247900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DANIEL 9:4, 5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81292EF-116E-45A4-8207-D9B7D80C325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11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ANTIGO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2438400" y="6358282"/>
            <a:ext cx="124968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Los profetas retoman los mandatos de Deuteronomio para entender la verdadera adoración a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Presentémonos ante Dios con lo poco o mucho que tenemos, lo más importante es ENCONTRARNOS ante su presencia.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Pidamos a Dios practicar en esta nueva semana la : hacer JUSTICIA, amar MISERICORDIA Y HUMILLARNOS ANTE DIOS. 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337761" y="21717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Miqueas 6:6, 8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34691" y="38100"/>
            <a:ext cx="12640207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“QUÉ PIDE DIOS DE TI”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C0E83480-7FE6-4963-88FC-A943B47D242D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11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“DEUTERONOMIO EN EL ANTIGO TESTAMENTO"</a:t>
            </a:r>
            <a:endParaRPr lang="en-CR" sz="2400" b="1" dirty="0">
              <a:solidFill>
                <a:schemeClr val="bg1"/>
              </a:solidFill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83BD611B-711D-470E-BF0F-DF1FAEF04DF3}"/>
              </a:ext>
            </a:extLst>
          </p:cNvPr>
          <p:cNvSpPr txBox="1"/>
          <p:nvPr/>
        </p:nvSpPr>
        <p:spPr>
          <a:xfrm>
            <a:off x="3429000" y="3009900"/>
            <a:ext cx="13955361" cy="313932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¿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Con qué me presentaré ante Jehová, 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y adoraré al Dios Altísimo? ¿Me presentaré ante él con holocaustos, con becerros de un año?</a:t>
            </a:r>
          </a:p>
          <a:p>
            <a:pPr algn="l"/>
            <a:r>
              <a:rPr lang="es-ES" sz="4000" b="1" i="0" baseline="30000" dirty="0">
                <a:solidFill>
                  <a:schemeClr val="bg1"/>
                </a:solidFill>
                <a:effectLst/>
                <a:latin typeface="system-ui"/>
              </a:rPr>
              <a:t>8 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Oh hombre, él te ha declarado lo que es bueno, y qué pide Jehová de ti: solamente hacer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justicia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, y amar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misericordia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, y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system-ui"/>
              </a:rPr>
              <a:t>humillarte 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system-ui"/>
              </a:rPr>
              <a:t>ante tu Dios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</TotalTime>
  <Words>524</Words>
  <Application>Microsoft Office PowerPoint</Application>
  <PresentationFormat>Personalizado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Calibri</vt:lpstr>
      <vt:lpstr>Symbol</vt:lpstr>
      <vt:lpstr>Arial Black</vt:lpstr>
      <vt:lpstr>system-ui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Franz Rios</cp:lastModifiedBy>
  <cp:revision>33</cp:revision>
  <dcterms:created xsi:type="dcterms:W3CDTF">2006-08-16T00:00:00Z</dcterms:created>
  <dcterms:modified xsi:type="dcterms:W3CDTF">2021-11-20T02:33:53Z</dcterms:modified>
  <dc:identifier>DAEoQqR-Leo</dc:identifier>
</cp:coreProperties>
</file>