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508" autoAdjust="0"/>
    <p:restoredTop sz="94684" autoAdjust="0"/>
  </p:normalViewPr>
  <p:slideViewPr>
    <p:cSldViewPr>
      <p:cViewPr varScale="1">
        <p:scale>
          <a:sx n="69" d="100"/>
          <a:sy n="69" d="100"/>
        </p:scale>
        <p:origin x="99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79DE45CA-E74C-4F10-A1A5-460DD3B64F9C}"/>
    <pc:docChg chg="undo custSel modSld">
      <pc:chgData name="Franz Rios" userId="11360a9a-973a-4a53-9e4f-6930a6f815bd" providerId="ADAL" clId="{79DE45CA-E74C-4F10-A1A5-460DD3B64F9C}" dt="2021-11-04T21:48:14.551" v="1425" actId="20577"/>
      <pc:docMkLst>
        <pc:docMk/>
      </pc:docMkLst>
      <pc:sldChg chg="modSp mod">
        <pc:chgData name="Franz Rios" userId="11360a9a-973a-4a53-9e4f-6930a6f815bd" providerId="ADAL" clId="{79DE45CA-E74C-4F10-A1A5-460DD3B64F9C}" dt="2021-11-04T17:58:04.879" v="30" actId="20577"/>
        <pc:sldMkLst>
          <pc:docMk/>
          <pc:sldMk cId="0" sldId="256"/>
        </pc:sldMkLst>
        <pc:spChg chg="mod">
          <ac:chgData name="Franz Rios" userId="11360a9a-973a-4a53-9e4f-6930a6f815bd" providerId="ADAL" clId="{79DE45CA-E74C-4F10-A1A5-460DD3B64F9C}" dt="2021-11-04T17:55:49.619" v="26" actId="313"/>
          <ac:spMkLst>
            <pc:docMk/>
            <pc:sldMk cId="0" sldId="256"/>
            <ac:spMk id="6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17:58:04.879" v="30" actId="20577"/>
          <ac:spMkLst>
            <pc:docMk/>
            <pc:sldMk cId="0" sldId="256"/>
            <ac:spMk id="7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17:45:30.708" v="1" actId="6549"/>
          <ac:spMkLst>
            <pc:docMk/>
            <pc:sldMk cId="0" sldId="256"/>
            <ac:spMk id="8" creationId="{00000000-0000-0000-0000-000000000000}"/>
          </ac:spMkLst>
        </pc:spChg>
      </pc:sldChg>
      <pc:sldChg chg="modSp mod">
        <pc:chgData name="Franz Rios" userId="11360a9a-973a-4a53-9e4f-6930a6f815bd" providerId="ADAL" clId="{79DE45CA-E74C-4F10-A1A5-460DD3B64F9C}" dt="2021-11-04T21:17:07.065" v="544" actId="20577"/>
        <pc:sldMkLst>
          <pc:docMk/>
          <pc:sldMk cId="0" sldId="257"/>
        </pc:sldMkLst>
        <pc:spChg chg="mod">
          <ac:chgData name="Franz Rios" userId="11360a9a-973a-4a53-9e4f-6930a6f815bd" providerId="ADAL" clId="{79DE45CA-E74C-4F10-A1A5-460DD3B64F9C}" dt="2021-11-04T18:01:11.868" v="68" actId="20577"/>
          <ac:spMkLst>
            <pc:docMk/>
            <pc:sldMk cId="0" sldId="257"/>
            <ac:spMk id="4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18:00:21.440" v="38" actId="20577"/>
          <ac:spMkLst>
            <pc:docMk/>
            <pc:sldMk cId="0" sldId="257"/>
            <ac:spMk id="5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18:02:52.625" v="70" actId="207"/>
          <ac:spMkLst>
            <pc:docMk/>
            <pc:sldMk cId="0" sldId="257"/>
            <ac:spMk id="6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21:17:07.065" v="544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20:52:44.187" v="135" actId="313"/>
          <ac:spMkLst>
            <pc:docMk/>
            <pc:sldMk cId="0" sldId="257"/>
            <ac:spMk id="8" creationId="{3D7DF64A-9E72-CB47-8968-5CE83B637C34}"/>
          </ac:spMkLst>
        </pc:spChg>
      </pc:sldChg>
      <pc:sldChg chg="modSp mod">
        <pc:chgData name="Franz Rios" userId="11360a9a-973a-4a53-9e4f-6930a6f815bd" providerId="ADAL" clId="{79DE45CA-E74C-4F10-A1A5-460DD3B64F9C}" dt="2021-11-04T21:29:02.579" v="1075" actId="1037"/>
        <pc:sldMkLst>
          <pc:docMk/>
          <pc:sldMk cId="0" sldId="258"/>
        </pc:sldMkLst>
        <pc:spChg chg="mod">
          <ac:chgData name="Franz Rios" userId="11360a9a-973a-4a53-9e4f-6930a6f815bd" providerId="ADAL" clId="{79DE45CA-E74C-4F10-A1A5-460DD3B64F9C}" dt="2021-11-04T21:28:49.964" v="1061" actId="403"/>
          <ac:spMkLst>
            <pc:docMk/>
            <pc:sldMk cId="0" sldId="258"/>
            <ac:spMk id="4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21:09:11.038" v="266" actId="1035"/>
          <ac:spMkLst>
            <pc:docMk/>
            <pc:sldMk cId="0" sldId="258"/>
            <ac:spMk id="6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21:28:35.919" v="1059" actId="20577"/>
          <ac:spMkLst>
            <pc:docMk/>
            <pc:sldMk cId="0" sldId="258"/>
            <ac:spMk id="7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21:29:02.579" v="1075" actId="1037"/>
          <ac:spMkLst>
            <pc:docMk/>
            <pc:sldMk cId="0" sldId="258"/>
            <ac:spMk id="8" creationId="{67B743CB-635D-4B40-8F2A-08A8345094CF}"/>
          </ac:spMkLst>
        </pc:spChg>
        <pc:spChg chg="mod">
          <ac:chgData name="Franz Rios" userId="11360a9a-973a-4a53-9e4f-6930a6f815bd" providerId="ADAL" clId="{79DE45CA-E74C-4F10-A1A5-460DD3B64F9C}" dt="2021-11-04T20:53:00.183" v="137"/>
          <ac:spMkLst>
            <pc:docMk/>
            <pc:sldMk cId="0" sldId="258"/>
            <ac:spMk id="9" creationId="{0693E8BB-1169-4CB1-9351-6332BD49C6D6}"/>
          </ac:spMkLst>
        </pc:spChg>
      </pc:sldChg>
      <pc:sldChg chg="modSp mod">
        <pc:chgData name="Franz Rios" userId="11360a9a-973a-4a53-9e4f-6930a6f815bd" providerId="ADAL" clId="{79DE45CA-E74C-4F10-A1A5-460DD3B64F9C}" dt="2021-11-04T21:29:10.403" v="1084" actId="1038"/>
        <pc:sldMkLst>
          <pc:docMk/>
          <pc:sldMk cId="0" sldId="259"/>
        </pc:sldMkLst>
        <pc:spChg chg="mod">
          <ac:chgData name="Franz Rios" userId="11360a9a-973a-4a53-9e4f-6930a6f815bd" providerId="ADAL" clId="{79DE45CA-E74C-4F10-A1A5-460DD3B64F9C}" dt="2021-11-04T21:05:53.715" v="203" actId="207"/>
          <ac:spMkLst>
            <pc:docMk/>
            <pc:sldMk cId="0" sldId="259"/>
            <ac:spMk id="6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21:25:41.281" v="767" actId="6549"/>
          <ac:spMkLst>
            <pc:docMk/>
            <pc:sldMk cId="0" sldId="259"/>
            <ac:spMk id="7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21:29:10.403" v="1084" actId="1038"/>
          <ac:spMkLst>
            <pc:docMk/>
            <pc:sldMk cId="0" sldId="259"/>
            <ac:spMk id="8" creationId="{815825AF-F34D-DD4B-BD31-0698D6A7F3F9}"/>
          </ac:spMkLst>
        </pc:spChg>
        <pc:spChg chg="mod">
          <ac:chgData name="Franz Rios" userId="11360a9a-973a-4a53-9e4f-6930a6f815bd" providerId="ADAL" clId="{79DE45CA-E74C-4F10-A1A5-460DD3B64F9C}" dt="2021-11-04T21:08:51.150" v="261" actId="20577"/>
          <ac:spMkLst>
            <pc:docMk/>
            <pc:sldMk cId="0" sldId="259"/>
            <ac:spMk id="9" creationId="{4F877C6F-AC8B-4750-AA3F-AEEB9BBEAC27}"/>
          </ac:spMkLst>
        </pc:spChg>
        <pc:spChg chg="mod">
          <ac:chgData name="Franz Rios" userId="11360a9a-973a-4a53-9e4f-6930a6f815bd" providerId="ADAL" clId="{79DE45CA-E74C-4F10-A1A5-460DD3B64F9C}" dt="2021-11-04T20:52:54.872" v="136"/>
          <ac:spMkLst>
            <pc:docMk/>
            <pc:sldMk cId="0" sldId="259"/>
            <ac:spMk id="10" creationId="{CA0AAB6D-5935-4DC1-A6AE-25882C029F97}"/>
          </ac:spMkLst>
        </pc:spChg>
        <pc:picChg chg="mod">
          <ac:chgData name="Franz Rios" userId="11360a9a-973a-4a53-9e4f-6930a6f815bd" providerId="ADAL" clId="{79DE45CA-E74C-4F10-A1A5-460DD3B64F9C}" dt="2021-11-04T21:04:10.092" v="146" actId="1035"/>
          <ac:picMkLst>
            <pc:docMk/>
            <pc:sldMk cId="0" sldId="259"/>
            <ac:picMk id="3" creationId="{00000000-0000-0000-0000-000000000000}"/>
          </ac:picMkLst>
        </pc:picChg>
      </pc:sldChg>
      <pc:sldChg chg="modSp mod">
        <pc:chgData name="Franz Rios" userId="11360a9a-973a-4a53-9e4f-6930a6f815bd" providerId="ADAL" clId="{79DE45CA-E74C-4F10-A1A5-460DD3B64F9C}" dt="2021-11-04T21:48:14.551" v="1425" actId="20577"/>
        <pc:sldMkLst>
          <pc:docMk/>
          <pc:sldMk cId="0" sldId="260"/>
        </pc:sldMkLst>
        <pc:spChg chg="mod">
          <ac:chgData name="Franz Rios" userId="11360a9a-973a-4a53-9e4f-6930a6f815bd" providerId="ADAL" clId="{79DE45CA-E74C-4F10-A1A5-460DD3B64F9C}" dt="2021-11-04T21:45:06.626" v="1146" actId="1036"/>
          <ac:spMkLst>
            <pc:docMk/>
            <pc:sldMk cId="0" sldId="260"/>
            <ac:spMk id="6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21:48:14.551" v="1425" actId="20577"/>
          <ac:spMkLst>
            <pc:docMk/>
            <pc:sldMk cId="0" sldId="260"/>
            <ac:spMk id="7" creationId="{00000000-0000-0000-0000-000000000000}"/>
          </ac:spMkLst>
        </pc:spChg>
        <pc:spChg chg="mod">
          <ac:chgData name="Franz Rios" userId="11360a9a-973a-4a53-9e4f-6930a6f815bd" providerId="ADAL" clId="{79DE45CA-E74C-4F10-A1A5-460DD3B64F9C}" dt="2021-11-04T21:44:31.804" v="1124" actId="20577"/>
          <ac:spMkLst>
            <pc:docMk/>
            <pc:sldMk cId="0" sldId="260"/>
            <ac:spMk id="8" creationId="{F4E834E2-0237-9D4F-9DC3-53296A886F62}"/>
          </ac:spMkLst>
        </pc:spChg>
        <pc:spChg chg="mod">
          <ac:chgData name="Franz Rios" userId="11360a9a-973a-4a53-9e4f-6930a6f815bd" providerId="ADAL" clId="{79DE45CA-E74C-4F10-A1A5-460DD3B64F9C}" dt="2021-11-04T21:45:53.115" v="1187" actId="20577"/>
          <ac:spMkLst>
            <pc:docMk/>
            <pc:sldMk cId="0" sldId="260"/>
            <ac:spMk id="9" creationId="{F5AE9F75-1D3A-FA45-8CA3-910E5238DA40}"/>
          </ac:spMkLst>
        </pc:spChg>
        <pc:spChg chg="mod">
          <ac:chgData name="Franz Rios" userId="11360a9a-973a-4a53-9e4f-6930a6f815bd" providerId="ADAL" clId="{79DE45CA-E74C-4F10-A1A5-460DD3B64F9C}" dt="2021-11-04T21:44:57.211" v="1130" actId="1038"/>
          <ac:spMkLst>
            <pc:docMk/>
            <pc:sldMk cId="0" sldId="260"/>
            <ac:spMk id="10" creationId="{08491AEF-9ED7-4F5C-8DA8-1F6A25956CB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3276600" y="1257300"/>
            <a:ext cx="12725400" cy="6760188"/>
            <a:chOff x="-281952" y="1291599"/>
            <a:chExt cx="15694646" cy="7405354"/>
          </a:xfrm>
        </p:grpSpPr>
        <p:sp>
          <p:nvSpPr>
            <p:cNvPr id="6" name="TextBox 6"/>
            <p:cNvSpPr txBox="1"/>
            <p:nvPr/>
          </p:nvSpPr>
          <p:spPr>
            <a:xfrm>
              <a:off x="-281952" y="1291599"/>
              <a:ext cx="15694646" cy="134859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“LA LEY LA GRACIA”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18009" y="5966042"/>
              <a:ext cx="13694723" cy="27309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lvl="0" algn="ctr">
                <a:defRPr/>
              </a:pPr>
              <a:r>
                <a:rPr lang="es-CR" sz="5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“</a:t>
              </a:r>
              <a:r>
                <a:rPr lang="es-MX" sz="5400" dirty="0">
                  <a:solidFill>
                    <a:schemeClr val="bg1"/>
                  </a:solidFill>
                </a:rPr>
                <a:t>No desecho la gracia de Dios; pues si por la ley fuese la justicia, entonces por demás murió Cristo” (</a:t>
              </a:r>
              <a:r>
                <a:rPr lang="es-MX" sz="5400" dirty="0" err="1">
                  <a:solidFill>
                    <a:schemeClr val="bg1"/>
                  </a:solidFill>
                </a:rPr>
                <a:t>Gál</a:t>
              </a:r>
              <a:r>
                <a:rPr lang="es-MX" sz="5400" dirty="0">
                  <a:solidFill>
                    <a:schemeClr val="bg1"/>
                  </a:solidFill>
                </a:rPr>
                <a:t>. 2:21).</a:t>
              </a:r>
              <a:endParaRPr kumimoji="0" lang="en-US" sz="9600" b="0" i="0" u="none" strike="noStrike" kern="1200" cap="none" spc="3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4515074"/>
              <a:ext cx="14933791" cy="961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7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616534"/>
            <a:ext cx="15239999" cy="2400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96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VERDAD PRINCIPAL</a:t>
            </a:r>
          </a:p>
          <a:p>
            <a:pPr algn="ctr"/>
            <a:r>
              <a:rPr lang="es-CR" sz="60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LEY EN DEUTERONOMIO</a:t>
            </a:r>
            <a:endParaRPr lang="es-CR" sz="5400" b="1" dirty="0">
              <a:solidFill>
                <a:schemeClr val="bg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791200" y="3436124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</a:t>
            </a:r>
            <a:r>
              <a:rPr lang="es-CR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</a:t>
            </a: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:19</a:t>
            </a:r>
            <a:endParaRPr lang="en-US" sz="3844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276600" y="4115263"/>
            <a:ext cx="13816026" cy="184665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MX" sz="4000" dirty="0">
                <a:solidFill>
                  <a:schemeClr val="bg1"/>
                </a:solidFill>
                <a:effectLst/>
                <a:latin typeface="system-ui"/>
                <a:ea typeface="Calibri" panose="020F0502020204030204" pitchFamily="34" charset="0"/>
                <a:cs typeface="Arial" panose="020B0604020202020204" pitchFamily="34" charset="0"/>
              </a:rPr>
              <a:t>Y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 lo tendrá consigo, </a:t>
            </a:r>
            <a:r>
              <a:rPr lang="es-MX" sz="4000" b="0" i="0" dirty="0">
                <a:solidFill>
                  <a:srgbClr val="FFC000"/>
                </a:solidFill>
                <a:effectLst/>
                <a:latin typeface="system-ui"/>
              </a:rPr>
              <a:t>y leerá en él todos los días de su vida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, para que aprenda a temer a Jehová su Dios, </a:t>
            </a:r>
            <a:r>
              <a:rPr lang="es-MX" sz="4000" b="0" i="0" dirty="0">
                <a:solidFill>
                  <a:srgbClr val="FFC000"/>
                </a:solidFill>
                <a:effectLst/>
                <a:latin typeface="system-ui"/>
              </a:rPr>
              <a:t>para guardar todas las palabras de esta ley y estos estatutos,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 para ponerlos por obra</a:t>
            </a:r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905000" y="6799787"/>
            <a:ext cx="13487400" cy="26053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Tenemos el desafío de cultivar una comunión personal diaria con Dios.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Espíritu Santo nos capacitará para obedecer la Ley divina.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No solo debemos ser oidores, sino hacedores.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7DF64A-9E72-CB47-8968-5CE83B637C34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7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“LA LEY Y LA GRACIA”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958404" y="3086100"/>
            <a:ext cx="13894867" cy="276998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s-MX" sz="3600" b="0" i="0" dirty="0">
                <a:solidFill>
                  <a:schemeClr val="bg1"/>
                </a:solidFill>
                <a:effectLst/>
                <a:latin typeface="system-ui"/>
              </a:rPr>
              <a:t>Ahora, pues, Israel, ¿</a:t>
            </a:r>
            <a:r>
              <a:rPr lang="es-MX" sz="3600" b="0" i="0" dirty="0">
                <a:solidFill>
                  <a:srgbClr val="FFC000"/>
                </a:solidFill>
                <a:effectLst/>
                <a:latin typeface="system-ui"/>
              </a:rPr>
              <a:t>qué pide Jehová tu Dios de ti</a:t>
            </a:r>
            <a:r>
              <a:rPr lang="es-MX" sz="3600" b="0" i="0" dirty="0">
                <a:solidFill>
                  <a:schemeClr val="bg1"/>
                </a:solidFill>
                <a:effectLst/>
                <a:latin typeface="system-ui"/>
              </a:rPr>
              <a:t>, sino que temas a Jehová tu Dios, que andes en todos sus caminos, </a:t>
            </a:r>
            <a:r>
              <a:rPr lang="es-MX" sz="3600" b="0" i="0" dirty="0">
                <a:solidFill>
                  <a:srgbClr val="FFC000"/>
                </a:solidFill>
                <a:effectLst/>
                <a:latin typeface="system-ui"/>
              </a:rPr>
              <a:t>y que lo ames</a:t>
            </a:r>
            <a:r>
              <a:rPr lang="es-MX" sz="3600" b="0" i="0" dirty="0">
                <a:solidFill>
                  <a:schemeClr val="bg1"/>
                </a:solidFill>
                <a:effectLst/>
                <a:latin typeface="system-ui"/>
              </a:rPr>
              <a:t>, y sirvas a Jehová tu Dios con </a:t>
            </a:r>
            <a:r>
              <a:rPr lang="es-MX" sz="3600" b="0" i="0" dirty="0">
                <a:solidFill>
                  <a:srgbClr val="FFC000"/>
                </a:solidFill>
                <a:effectLst/>
                <a:latin typeface="system-ui"/>
              </a:rPr>
              <a:t>todo tu corazón y con toda tu alma</a:t>
            </a:r>
            <a:r>
              <a:rPr lang="es-MX" sz="3600" b="0" i="0" dirty="0">
                <a:solidFill>
                  <a:schemeClr val="bg1"/>
                </a:solidFill>
                <a:effectLst/>
                <a:latin typeface="system-ui"/>
              </a:rPr>
              <a:t>; que guardes los mandamientos de Jehová y sus estatutos, que yo te prescribo hoy, </a:t>
            </a:r>
            <a:r>
              <a:rPr lang="es-MX" sz="3600" b="0" i="0" dirty="0">
                <a:solidFill>
                  <a:srgbClr val="FFC000"/>
                </a:solidFill>
                <a:effectLst/>
                <a:latin typeface="system-ui"/>
              </a:rPr>
              <a:t>para que tengas prosperidad</a:t>
            </a:r>
            <a:r>
              <a:rPr lang="es-MX" sz="3600" b="0" i="0" dirty="0">
                <a:solidFill>
                  <a:schemeClr val="bg1"/>
                </a:solidFill>
                <a:effectLst/>
                <a:latin typeface="system-ui"/>
              </a:rPr>
              <a:t>?</a:t>
            </a:r>
            <a:endParaRPr lang="es-CR" sz="3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600200" y="6467973"/>
            <a:ext cx="14173200" cy="23448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Dios nos pide que lo amemos como Él nos ama.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Debemos amar a Dios con todo nuestro ser: Corazón y alma.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Tendremos </a:t>
            </a:r>
            <a:r>
              <a:rPr lang="es-ES" sz="3600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Letov</a:t>
            </a: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3600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lak</a:t>
            </a: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=</a:t>
            </a:r>
            <a:r>
              <a:rPr lang="he-IL" sz="3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Ezra SIL" panose="02000400000000000000" pitchFamily="2" charset="-79"/>
              </a:rPr>
              <a:t>ל</a:t>
            </a:r>
            <a:r>
              <a:rPr lang="he-IL" sz="3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Ezra SIL" panose="02000400000000000000" pitchFamily="2" charset="-79"/>
              </a:rPr>
              <a:t>ָךְ </a:t>
            </a:r>
            <a:r>
              <a:rPr lang="es-MX" sz="36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Ezra SIL" panose="02000400000000000000" pitchFamily="2" charset="-79"/>
              </a:rPr>
              <a:t> </a:t>
            </a:r>
            <a:r>
              <a:rPr lang="he-IL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Ezra SIL" panose="02000400000000000000" pitchFamily="2" charset="-79"/>
              </a:rPr>
              <a:t>ל</a:t>
            </a:r>
            <a:r>
              <a:rPr lang="he-IL" sz="36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Ezra SIL" panose="02000400000000000000" pitchFamily="2" charset="-79"/>
              </a:rPr>
              <a:t>ְטֹוב</a:t>
            </a:r>
            <a:r>
              <a:rPr lang="es-MX" sz="3600" b="0" i="0" dirty="0">
                <a:solidFill>
                  <a:schemeClr val="bg1"/>
                </a:solidFill>
                <a:effectLst/>
                <a:latin typeface="Muli"/>
              </a:rPr>
              <a:t> “Es el estado en que nos sentimos completamente satisfechos, complacidos y felices.</a:t>
            </a:r>
            <a:endParaRPr lang="es-ES" sz="36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4648200" y="114300"/>
            <a:ext cx="11910856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VERDAD SECUNDARIA</a:t>
            </a:r>
          </a:p>
          <a:p>
            <a:pPr algn="ctr"/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NACIÓN PRÓSPERA</a:t>
            </a:r>
            <a:endParaRPr lang="en-US" sz="9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6553522" y="2324100"/>
            <a:ext cx="8076878" cy="6123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10:12, 13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CA0AAB6D-5935-4DC1-A6AE-25882C029F97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7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“LA LEY Y LA GRACIA”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648200" y="571500"/>
            <a:ext cx="12133846" cy="17030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TEOLÓGICO</a:t>
            </a:r>
          </a:p>
          <a:p>
            <a:pPr algn="ctr"/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SALVOS POR GRACIA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048000" y="3086100"/>
            <a:ext cx="13955361" cy="252376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MX" sz="4000" b="0" i="0" dirty="0">
                <a:solidFill>
                  <a:srgbClr val="FFC000"/>
                </a:solidFill>
                <a:effectLst/>
                <a:latin typeface="system-ui"/>
              </a:rPr>
              <a:t>No pienses en tu corazón 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cuando Jehová tu Dios los haya echado de delante de ti, diciendo: </a:t>
            </a:r>
            <a:r>
              <a:rPr lang="es-MX" sz="4000" b="0" i="0" dirty="0">
                <a:solidFill>
                  <a:srgbClr val="FFC000"/>
                </a:solidFill>
                <a:effectLst/>
                <a:latin typeface="system-ui"/>
              </a:rPr>
              <a:t>Por mi justicia me ha traído Jehová a poseer esta tierra;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 pues por la impiedad de estas naciones Jehová las arroja de delante de ti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514600" y="5981700"/>
            <a:ext cx="12649200" cy="2920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poseemos ninguna característica que nos haga aceptos a Dios, solo su GRACIA, nos redime.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Jeremías dice que nuestra justicia es como “trapo de inmundicia”, no tenemos nada bueno.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justicia divina se nos acredita para que seamos salvos.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6553200" y="2400300"/>
            <a:ext cx="8150999" cy="616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9:4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693E8BB-1169-4CB1-9351-6332BD49C6D6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7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“LA LEY Y LA GRACIA”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063917" y="-2587039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971802" y="3827264"/>
            <a:ext cx="14249398" cy="215443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Solamente de tus padres se agradó Jehová para amarlos, y escogió su descendencia después de ellos, a vosotros, de entre todos los pueblos, como en este día</a:t>
            </a:r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667000" y="6360755"/>
            <a:ext cx="12573000" cy="3530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Somos salvos por GRACIA.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obediencia a la Ley debe ser el resultado de nuestro amor a Dios.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Obedecemos por amor, y seremos salvos por gracia. Disfrutemos de </a:t>
            </a:r>
            <a:r>
              <a:rPr lang="es-ES" sz="360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la salvación.</a:t>
            </a:r>
            <a:endParaRPr lang="es-ES" sz="36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ES" sz="36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6199730" y="3066389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10:15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962399" y="440502"/>
            <a:ext cx="12612499" cy="2400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PRAXIS O APLICACIÓN</a:t>
            </a:r>
          </a:p>
          <a:p>
            <a:pPr algn="ctr"/>
            <a:r>
              <a:rPr lang="en-US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GRACIA</a:t>
            </a:r>
            <a:endParaRPr lang="en-US" sz="9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08491AEF-9ED7-4F5C-8DA8-1F6A25956CB2}"/>
              </a:ext>
            </a:extLst>
          </p:cNvPr>
          <p:cNvSpPr/>
          <p:nvPr/>
        </p:nvSpPr>
        <p:spPr>
          <a:xfrm>
            <a:off x="22860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7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“LA LEY Y LA GRACIA”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</TotalTime>
  <Words>465</Words>
  <Application>Microsoft Office PowerPoint</Application>
  <PresentationFormat>Personalizado</PresentationFormat>
  <Paragraphs>39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Calibri</vt:lpstr>
      <vt:lpstr>Symbol</vt:lpstr>
      <vt:lpstr>system-ui</vt:lpstr>
      <vt:lpstr>Arial Black</vt:lpstr>
      <vt:lpstr>Arial</vt:lpstr>
      <vt:lpstr>Muli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Franz Rios</cp:lastModifiedBy>
  <cp:revision>29</cp:revision>
  <dcterms:created xsi:type="dcterms:W3CDTF">2006-08-16T00:00:00Z</dcterms:created>
  <dcterms:modified xsi:type="dcterms:W3CDTF">2021-11-04T21:48:16Z</dcterms:modified>
  <dc:identifier>DAEoQqR-Leo</dc:identifier>
</cp:coreProperties>
</file>