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32" autoAdjust="0"/>
    <p:restoredTop sz="94684" autoAdjust="0"/>
  </p:normalViewPr>
  <p:slideViewPr>
    <p:cSldViewPr>
      <p:cViewPr varScale="1">
        <p:scale>
          <a:sx n="53" d="100"/>
          <a:sy n="53" d="100"/>
        </p:scale>
        <p:origin x="124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2590800" y="495300"/>
            <a:ext cx="14779145" cy="7550465"/>
            <a:chOff x="-1123263" y="931626"/>
            <a:chExt cx="18227595" cy="8271050"/>
          </a:xfrm>
        </p:grpSpPr>
        <p:sp>
          <p:nvSpPr>
            <p:cNvPr id="6" name="TextBox 6"/>
            <p:cNvSpPr txBox="1"/>
            <p:nvPr/>
          </p:nvSpPr>
          <p:spPr>
            <a:xfrm>
              <a:off x="-1123263" y="931626"/>
              <a:ext cx="18227595" cy="269719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cs typeface="Arial" panose="020B0604020202020204" pitchFamily="34" charset="0"/>
                </a:rPr>
                <a:t>“</a:t>
              </a:r>
              <a:r>
                <a:rPr lang="es-ES" sz="8000" b="1" dirty="0">
                  <a:solidFill>
                    <a:srgbClr val="FFC000"/>
                  </a:solidFill>
                </a:rPr>
                <a:t>DEUTERONOMIO EN EL NUEVO TESTAMENTO</a:t>
              </a: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”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-281952" y="5966041"/>
              <a:ext cx="14933790" cy="323663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lvl="0" algn="ctr">
                <a:defRPr/>
              </a:pPr>
              <a:r>
                <a:rPr lang="es-CR" sz="48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“</a:t>
              </a:r>
              <a:r>
                <a:rPr lang="es-ES" sz="48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El respondió y dijo: Escrito está: No sólo de pan vivirá el hombre, sino de toda palabra que sale de la boca de Dios</a:t>
              </a:r>
              <a:r>
                <a:rPr lang="es-ES" sz="4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”.</a:t>
              </a:r>
              <a:r>
                <a:rPr lang="es-MX" sz="4800" dirty="0">
                  <a:solidFill>
                    <a:schemeClr val="bg1"/>
                  </a:solidFill>
                </a:rPr>
                <a:t> </a:t>
              </a:r>
            </a:p>
            <a:p>
              <a:pPr lvl="0" algn="ctr">
                <a:defRPr/>
              </a:pPr>
              <a:r>
                <a:rPr kumimoji="0" lang="es-MX" sz="4800" b="0" i="0" u="none" strike="noStrike" kern="1200" cap="none" spc="37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Mateo 4:4</a:t>
              </a:r>
              <a:endParaRPr kumimoji="0" lang="en-US" sz="8000" b="0" i="0" u="none" strike="noStrike" kern="1200" cap="none" spc="3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420230"/>
              <a:ext cx="14933792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12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38100"/>
            <a:ext cx="15239999" cy="240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96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VERDAD PRINCIPAL</a:t>
            </a:r>
          </a:p>
          <a:p>
            <a:pPr algn="ctr"/>
            <a:r>
              <a:rPr lang="es-CR" sz="60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DEUTERONOMIO Y JESÚS</a:t>
            </a:r>
            <a:endParaRPr lang="es-CR" sz="5400" b="1" dirty="0">
              <a:solidFill>
                <a:schemeClr val="bg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791200" y="2476500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MATEO 4:4,7,10</a:t>
            </a:r>
            <a:endParaRPr lang="en-US" sz="3844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76600" y="3513534"/>
            <a:ext cx="13816026" cy="203132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l"/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4400" dirty="0">
                <a:solidFill>
                  <a:schemeClr val="bg1"/>
                </a:solidFill>
                <a:effectLst/>
                <a:latin typeface="system-ui"/>
                <a:ea typeface="Calibri" panose="020F0502020204030204" pitchFamily="34" charset="0"/>
                <a:cs typeface="Arial" panose="020B0604020202020204" pitchFamily="34" charset="0"/>
              </a:rPr>
              <a:t>…No solo de pan vivirá el hom</a:t>
            </a:r>
            <a:r>
              <a:rPr lang="es-ES" sz="4400" dirty="0">
                <a:solidFill>
                  <a:schemeClr val="bg1"/>
                </a:solidFill>
                <a:latin typeface="system-ui"/>
                <a:ea typeface="Calibri" panose="020F0502020204030204" pitchFamily="34" charset="0"/>
                <a:cs typeface="Arial" panose="020B0604020202020204" pitchFamily="34" charset="0"/>
              </a:rPr>
              <a:t>bre, sino de toda palabra que sale de la boca de Dios… No pongas a prueba al Señor tu Dios…Adora al Señor tu Dios y sírvele solamente a él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”.</a:t>
            </a:r>
            <a:endParaRPr lang="es-CR" sz="4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057400" y="6262290"/>
            <a:ext cx="13487400" cy="34273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2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Jesús enfrentó cada una de las tentaciones con un “Escrito está” y utilizó el libro de Deuteronomio como base.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2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Jesús nos desafía a: vivir de la palabra que sale de la boca de Dios, a no probar al Señor y adorarlo sólo a Él.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2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Busquemos a Dios en su Palabra cada día.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7DF64A-9E72-CB47-8968-5CE83B637C34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12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“DEUTERONOMIO EN EL NUEVO TESTAMENTO"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869133" y="3577935"/>
            <a:ext cx="13894867" cy="147732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s-ES" sz="4800" b="0" i="0" dirty="0">
                <a:solidFill>
                  <a:schemeClr val="bg1"/>
                </a:solidFill>
                <a:effectLst/>
                <a:latin typeface="system-ui"/>
              </a:rPr>
              <a:t>“Entonces Pedro, abriendo la boca, dijo: En verdad comprendo que Dios no hace acepción de personas</a:t>
            </a:r>
            <a:r>
              <a:rPr lang="es-ES" sz="4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</a:t>
            </a:r>
            <a:endParaRPr lang="es-CR" sz="48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524000" y="5892967"/>
            <a:ext cx="13106400" cy="3530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Dios como creador de los seres humanos, siempre los considera iguales, pues les creó a su imagen y semejanza.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Para Dios no hay acepción de personas, todos somos iguales, tenemos la misma oportunidad de salvación.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Dios nos desafía a tratar a todos nuestros semejantes como iguales, como futuros miembros del reino celestial.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4495800" y="64650"/>
            <a:ext cx="12520456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VERDAD SECUNDARIA</a:t>
            </a:r>
          </a:p>
          <a:p>
            <a:pPr algn="ctr"/>
            <a:r>
              <a:rPr lang="es-CR" sz="44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DEUTERONOMIO Y EL MENSAJE DE LOS APÓSTOLES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6506760" y="2795595"/>
            <a:ext cx="8076878" cy="612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HECHOS 10:34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3AA038A7-0C7C-4F07-9AC6-B6EA085CC341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12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“DEUTERONOMIO EN EL NUEVO TESTAMENTO"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648200" y="342900"/>
            <a:ext cx="12133846" cy="19492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TEOLÓGICO</a:t>
            </a:r>
          </a:p>
          <a:p>
            <a:pPr algn="ctr"/>
            <a:r>
              <a:rPr lang="es-CR" sz="60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DEUTERONOMIO Y LA CRUZ</a:t>
            </a:r>
            <a:endParaRPr lang="en-US" sz="131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983993" y="3408191"/>
            <a:ext cx="13955361" cy="190821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Cristo nos redimió de la maldición de la ley, hecho por nosotros maldición (porque está escrito: Maldito todo el que es colgado en un madero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”.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438400" y="6210300"/>
            <a:ext cx="12649200" cy="2920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Cristo enfrentó la muerte en la cruz en lugar nuestro, convirtiéndose “en maldición por nosotros”</a:t>
            </a: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 depender de las obras de la ley, estamos bajo maldición.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Cristo vino a librarnos para estar bajo la gracia y así la ley se convierte en una bendición para nuestras vidas.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6587817" y="2514297"/>
            <a:ext cx="8150999" cy="616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GÁLATAS </a:t>
            </a:r>
            <a:r>
              <a:rPr lang="es-CR" sz="40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:13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14065FCE-5E8F-4804-95CA-1B6B8D58BE32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12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“DEUTERONOMIO EN EL NUEVO TESTAMENTO"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063917" y="-2587039"/>
            <a:ext cx="6954012" cy="8229600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1828800" y="6358282"/>
            <a:ext cx="13106400" cy="2937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Las personas no pudieron identificar a Jesús como “el profeta” que había sido prometido.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Es menester que hoy consideremos a Jesús como el cumplimiento de la promesa, para que le escuchemos de todo corazón.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Dios nos invita a escucharle, amarle y obedecerle, para tener vida.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6324600" y="2748321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HECHOS 3:22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934691" y="38100"/>
            <a:ext cx="12640207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PRAXIS O APLICACIÓN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DEUTEREONOMIO Y “EL PROFETA”</a:t>
            </a:r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83BD611B-711D-470E-BF0F-DF1FAEF04DF3}"/>
              </a:ext>
            </a:extLst>
          </p:cNvPr>
          <p:cNvSpPr txBox="1"/>
          <p:nvPr/>
        </p:nvSpPr>
        <p:spPr>
          <a:xfrm>
            <a:off x="3277113" y="3616720"/>
            <a:ext cx="13955361" cy="190821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Porque Moisés dijo a los padres: El Señor vuestro Dios os levantará profeta de entre vuestros hermanos, como a mí; a él oiréis en todas las cosas que os hable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”.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6731F055-C71F-42C5-9FC2-E5D12DE27644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12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“DEUTERONOMIO EN EL NUEVO TESTAMENTO"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2638</TotalTime>
  <Words>472</Words>
  <Application>Microsoft Office PowerPoint</Application>
  <PresentationFormat>Personalizado</PresentationFormat>
  <Paragraphs>40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Calibri</vt:lpstr>
      <vt:lpstr>Symbol</vt:lpstr>
      <vt:lpstr>system-ui</vt:lpstr>
      <vt:lpstr>Arial Black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Dodanim Castillo</cp:lastModifiedBy>
  <cp:revision>39</cp:revision>
  <dcterms:created xsi:type="dcterms:W3CDTF">2006-08-16T00:00:00Z</dcterms:created>
  <dcterms:modified xsi:type="dcterms:W3CDTF">2021-11-26T04:00:41Z</dcterms:modified>
  <dc:identifier>DAEoQqR-Leo</dc:identifier>
</cp:coreProperties>
</file>