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8288000" cy="10287000"/>
  <p:notesSz cx="6858000" cy="9144000"/>
  <p:embeddedFontLst>
    <p:embeddedFont>
      <p:font typeface="Arial Black" panose="020B0A04020102020204" pitchFamily="34" charset="0"/>
      <p:bold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508" autoAdjust="0"/>
    <p:restoredTop sz="94684" autoAdjust="0"/>
  </p:normalViewPr>
  <p:slideViewPr>
    <p:cSldViewPr>
      <p:cViewPr varScale="1">
        <p:scale>
          <a:sx n="55" d="100"/>
          <a:sy n="55" d="100"/>
        </p:scale>
        <p:origin x="1398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3241080">
            <a:off x="-3210306" y="-1683979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4272713">
            <a:off x="14220444" y="4609996"/>
            <a:ext cx="6954012" cy="82296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3241080">
            <a:off x="-3019806" y="-1493479"/>
            <a:ext cx="6954012" cy="8229600"/>
          </a:xfrm>
          <a:prstGeom prst="rect">
            <a:avLst/>
          </a:prstGeom>
        </p:spPr>
      </p:pic>
      <p:grpSp>
        <p:nvGrpSpPr>
          <p:cNvPr id="5" name="Group 5"/>
          <p:cNvGrpSpPr/>
          <p:nvPr/>
        </p:nvGrpSpPr>
        <p:grpSpPr>
          <a:xfrm>
            <a:off x="3276600" y="1257300"/>
            <a:ext cx="13868400" cy="6404693"/>
            <a:chOff x="-281952" y="1291599"/>
            <a:chExt cx="17104345" cy="7015932"/>
          </a:xfrm>
        </p:grpSpPr>
        <p:sp>
          <p:nvSpPr>
            <p:cNvPr id="6" name="TextBox 6"/>
            <p:cNvSpPr txBox="1"/>
            <p:nvPr/>
          </p:nvSpPr>
          <p:spPr>
            <a:xfrm>
              <a:off x="-281952" y="1291599"/>
              <a:ext cx="17104345" cy="1348598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956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“ESCOGE, PUES, LA VIDA”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1221727" y="4598886"/>
              <a:ext cx="13694723" cy="37086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lvl="0" algn="ctr">
                <a:defRPr/>
              </a:pPr>
              <a:r>
                <a:rPr lang="es-CR" sz="4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“</a:t>
              </a:r>
              <a:r>
                <a:rPr lang="es-MX" sz="4400" dirty="0">
                  <a:solidFill>
                    <a:schemeClr val="bg1"/>
                  </a:solidFill>
                </a:rPr>
                <a:t>A los cielos y a la tierra llamo por testigos hoy contra vosotros, que os he puesto delante la vida y la muerte, la bendición y la maldición; </a:t>
              </a:r>
              <a:r>
                <a:rPr lang="es-MX" sz="4400" b="1" dirty="0">
                  <a:solidFill>
                    <a:srgbClr val="FFC000"/>
                  </a:solidFill>
                </a:rPr>
                <a:t>escoge, pues la vida</a:t>
              </a:r>
              <a:r>
                <a:rPr lang="es-MX" sz="4400" dirty="0">
                  <a:solidFill>
                    <a:schemeClr val="bg1"/>
                  </a:solidFill>
                </a:rPr>
                <a:t>, para que vivas tú y tu descendencia” (</a:t>
              </a:r>
              <a:r>
                <a:rPr lang="es-MX" sz="4400" dirty="0" err="1">
                  <a:solidFill>
                    <a:schemeClr val="bg1"/>
                  </a:solidFill>
                </a:rPr>
                <a:t>Deut</a:t>
              </a:r>
              <a:r>
                <a:rPr lang="es-MX" sz="4400" dirty="0">
                  <a:solidFill>
                    <a:schemeClr val="bg1"/>
                  </a:solidFill>
                </a:rPr>
                <a:t>. 30:19).</a:t>
              </a:r>
              <a:endParaRPr kumimoji="0" lang="en-US" sz="8000" b="0" i="0" u="none" strike="noStrike" kern="1200" cap="none" spc="37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803325" y="2676690"/>
              <a:ext cx="14933791" cy="96150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72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199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Black" panose="020B0604020202020204" pitchFamily="34" charset="0"/>
                  <a:ea typeface="+mn-ea"/>
                  <a:cs typeface="Arial Black" panose="020B0604020202020204" pitchFamily="34" charset="0"/>
                </a:rPr>
                <a:t>LECCIÓN 8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2819401" y="345541"/>
            <a:ext cx="15239999" cy="2400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CR" sz="9600" b="1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VERDAD PRINCIPAL</a:t>
            </a:r>
          </a:p>
          <a:p>
            <a:pPr algn="ctr"/>
            <a:r>
              <a:rPr lang="es-CR" sz="6000" b="1" dirty="0">
                <a:solidFill>
                  <a:schemeClr val="bg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ELIGE LA VIDA</a:t>
            </a:r>
            <a:endParaRPr lang="es-CR" sz="5400" b="1" dirty="0">
              <a:solidFill>
                <a:schemeClr val="bg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6029759" y="3026757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DEUTERONOMIO 30:19</a:t>
            </a:r>
            <a:endParaRPr lang="en-US" sz="3844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282261" y="3550746"/>
            <a:ext cx="13816026" cy="2462213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s-C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s-ES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Hoy pongo al cielo y a la tierra por testigos contra ti, de que te he dado a elegir entre la vida y la muerte, entre la bendición y la maldición. </a:t>
            </a:r>
            <a:r>
              <a:rPr lang="es-ES" sz="4000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Elige, pues, la vida, para que vivan tú y tus descendientes</a:t>
            </a:r>
            <a:r>
              <a:rPr lang="es-ES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es-C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981200" y="6275980"/>
            <a:ext cx="13487400" cy="32639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Dios respeta en sus criaturas la libre elección: vida o muerte, bendición o maldición.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Biblia presenta el tema de la elección del ser humano desde el Génesis (Gén.2:15-17), hasta Apocalipsis (Apoc.13).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Si elegimos a Dios, la promesa es de vida eterna.</a:t>
            </a: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EBC5DED5-ACC6-44BE-B0B6-E65F73FC8124}"/>
              </a:ext>
            </a:extLst>
          </p:cNvPr>
          <p:cNvSpPr/>
          <p:nvPr/>
        </p:nvSpPr>
        <p:spPr>
          <a:xfrm>
            <a:off x="22860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8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“ESCOGE, </a:t>
            </a: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PUES, </a:t>
            </a: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LA VIDA”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2958404" y="3086100"/>
            <a:ext cx="13894867" cy="2215991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mandamiento que hoy te ordeno obedecer no es superior a tus fuerzas ni está fuera de tu alcance…¡No! </a:t>
            </a:r>
            <a:r>
              <a:rPr lang="es-ES" sz="3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palabra está muy cerca de ti; la tienes en la boca y en el corazón</a:t>
            </a: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para que la obedezcas.</a:t>
            </a:r>
            <a:r>
              <a:rPr lang="es-MX" sz="3600" b="0" i="0" dirty="0">
                <a:solidFill>
                  <a:schemeClr val="bg1"/>
                </a:solidFill>
                <a:effectLst/>
                <a:latin typeface="system-ui"/>
              </a:rPr>
              <a:t>”</a:t>
            </a:r>
            <a:endParaRPr lang="es-CR" sz="36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709896" y="5933001"/>
            <a:ext cx="14173200" cy="41232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La verdad presente en Deuteronomio que Dios es amor ha mostrado que tenemos un Dios que está cercano a nosotros.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Dios ha rodeado a su pueblo de un cerco protector: sus mandamientos, que reflejan la cercanía que desea tener con sus hijos.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 través de su Espíritu Santo, dará fuerzas para obedecerle, pues no está fuera de nuestro alcance, sino está cercano.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s-ES" sz="36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4F877C6F-AC8B-4750-AA3F-AEEB9BBEAC27}"/>
              </a:ext>
            </a:extLst>
          </p:cNvPr>
          <p:cNvSpPr txBox="1"/>
          <p:nvPr/>
        </p:nvSpPr>
        <p:spPr>
          <a:xfrm>
            <a:off x="4648200" y="114300"/>
            <a:ext cx="11910856" cy="21544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VERDAD SECUNDARIA</a:t>
            </a:r>
          </a:p>
          <a:p>
            <a:pPr algn="ctr"/>
            <a:r>
              <a:rPr lang="en-US" sz="4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DIOS Y UN MANDAMIENTO CERCANOS </a:t>
            </a:r>
            <a:endParaRPr lang="en-US" sz="96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815825AF-F34D-DD4B-BD31-0698D6A7F3F9}"/>
              </a:ext>
            </a:extLst>
          </p:cNvPr>
          <p:cNvSpPr txBox="1"/>
          <p:nvPr/>
        </p:nvSpPr>
        <p:spPr>
          <a:xfrm>
            <a:off x="6553522" y="2324100"/>
            <a:ext cx="8076878" cy="6123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DEUTERONOMIO 30:11, 14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38D627E0-638E-41A8-BD61-9110A88A02D2}"/>
              </a:ext>
            </a:extLst>
          </p:cNvPr>
          <p:cNvSpPr/>
          <p:nvPr/>
        </p:nvSpPr>
        <p:spPr>
          <a:xfrm>
            <a:off x="22860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8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“ESCOGE, </a:t>
            </a: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PUES, </a:t>
            </a: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LA VIDA”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4648200" y="571500"/>
            <a:ext cx="12133846" cy="17030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TEMA TEOLÓGICO</a:t>
            </a:r>
          </a:p>
          <a:p>
            <a:pPr algn="ctr"/>
            <a:r>
              <a:rPr lang="en-US" sz="4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DIOS QUITARÁ LA ESCORIA DE NUESTRAS VIDAS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048000" y="3086100"/>
            <a:ext cx="13955361" cy="190821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40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Señor tu Dios quitará lo pagano que haya en tu corazón </a:t>
            </a:r>
            <a:r>
              <a:rPr lang="es-E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en el de tus descendientes, para que lo ames con todo tu corazón y con toda tu alma, y así tengas vida.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2514600" y="5981700"/>
            <a:ext cx="12649200" cy="35136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Dios nos ama y quiere una respuesta de amor de nuestra parte.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Dios quiere que le adoremos solo a él. Por eso promete quitar de nuestra vida todo lo pagano.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que tengamos vida, Dios nos pide que lo amemos de todo nuestro corazón y con toda nuestra alma.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67B743CB-635D-4B40-8F2A-08A8345094CF}"/>
              </a:ext>
            </a:extLst>
          </p:cNvPr>
          <p:cNvSpPr txBox="1"/>
          <p:nvPr/>
        </p:nvSpPr>
        <p:spPr>
          <a:xfrm>
            <a:off x="6553200" y="2400300"/>
            <a:ext cx="8150999" cy="6160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DEUTERONOMIO 30:6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773EE8D3-DF80-4372-BB79-32B7221842D5}"/>
              </a:ext>
            </a:extLst>
          </p:cNvPr>
          <p:cNvSpPr/>
          <p:nvPr/>
        </p:nvSpPr>
        <p:spPr>
          <a:xfrm>
            <a:off x="22860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8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“ESCOGE, </a:t>
            </a: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PUES, </a:t>
            </a: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LA VIDA”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063917" y="-2587039"/>
            <a:ext cx="6954012" cy="82296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4911416" y="3286791"/>
            <a:ext cx="11811000" cy="270843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R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s-E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Hoy te ordeno que </a:t>
            </a:r>
            <a:r>
              <a:rPr lang="es-ES" sz="3200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ames al Señor tu Dios</a:t>
            </a:r>
            <a:r>
              <a:rPr lang="es-E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ES" sz="3200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andes en sus caminos</a:t>
            </a:r>
            <a:r>
              <a:rPr lang="es-E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y </a:t>
            </a:r>
            <a:r>
              <a:rPr lang="es-ES" sz="3200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cumplas sus mandamientos</a:t>
            </a:r>
            <a:r>
              <a:rPr lang="es-E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preceptos y leyes. </a:t>
            </a:r>
            <a:r>
              <a:rPr lang="es-ES" sz="32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Así vivirás y te multiplicarás</a:t>
            </a:r>
            <a:r>
              <a:rPr lang="es-E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y el Señor </a:t>
            </a:r>
            <a:r>
              <a:rPr lang="es-ES" sz="32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 Dios te bendecirá </a:t>
            </a:r>
            <a:r>
              <a:rPr lang="es-E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la tierra de la que vas a tomar posesión…</a:t>
            </a:r>
            <a:r>
              <a:rPr lang="es-ES" sz="3200" dirty="0"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Ama al Señor tu Dios, obedécelo y sé fiel a él</a:t>
            </a:r>
            <a:r>
              <a:rPr lang="es-E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porque de él depende tu vida...</a:t>
            </a:r>
            <a:r>
              <a:rPr lang="es-CR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133600" y="6258409"/>
            <a:ext cx="12573000" cy="35304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El Señor invita a sus hijos a amarlo, a andar en sus caminos y cumplir sus mandamientos.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Los beneficios de una relación de amor con Dios son de vida, de bendición y de multiplicación.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Que lindo saber que tenemos un Dios que se agrada en que le adoremos.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F4E834E2-0237-9D4F-9DC3-53296A886F62}"/>
              </a:ext>
            </a:extLst>
          </p:cNvPr>
          <p:cNvSpPr txBox="1"/>
          <p:nvPr/>
        </p:nvSpPr>
        <p:spPr>
          <a:xfrm>
            <a:off x="6199729" y="2674444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Deuteronomio 30:16,20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F5AE9F75-1D3A-FA45-8CA3-910E5238DA40}"/>
              </a:ext>
            </a:extLst>
          </p:cNvPr>
          <p:cNvSpPr txBox="1"/>
          <p:nvPr/>
        </p:nvSpPr>
        <p:spPr>
          <a:xfrm>
            <a:off x="3962399" y="243200"/>
            <a:ext cx="12612499" cy="2400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PRAXIS O APLICACIÓN</a:t>
            </a:r>
          </a:p>
          <a:p>
            <a:pPr algn="ctr"/>
            <a:r>
              <a:rPr lang="en-US" sz="6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AMAR Y OBEDECER, PARA VIVIR</a:t>
            </a:r>
            <a:endParaRPr lang="en-US" sz="96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08491AEF-9ED7-4F5C-8DA8-1F6A25956CB2}"/>
              </a:ext>
            </a:extLst>
          </p:cNvPr>
          <p:cNvSpPr/>
          <p:nvPr/>
        </p:nvSpPr>
        <p:spPr>
          <a:xfrm>
            <a:off x="22860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8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“ESCOGE, </a:t>
            </a: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PUES, </a:t>
            </a: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LA VIDA”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1342</TotalTime>
  <Words>591</Words>
  <Application>Microsoft Office PowerPoint</Application>
  <PresentationFormat>Personalizado</PresentationFormat>
  <Paragraphs>47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 Black</vt:lpstr>
      <vt:lpstr>system-ui</vt:lpstr>
      <vt:lpstr>Arial</vt:lpstr>
      <vt:lpstr>Calibri</vt:lpstr>
      <vt:lpstr>Symbol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Copia de LOS RITMOS (HITOS) DEL DESCANSO</dc:title>
  <dc:creator>Escuela de Teología</dc:creator>
  <cp:lastModifiedBy>Dodanim Castillo</cp:lastModifiedBy>
  <cp:revision>35</cp:revision>
  <dcterms:created xsi:type="dcterms:W3CDTF">2006-08-16T00:00:00Z</dcterms:created>
  <dcterms:modified xsi:type="dcterms:W3CDTF">2021-11-06T15:41:42Z</dcterms:modified>
  <dc:identifier>DAEoQqR-Leo</dc:identifier>
</cp:coreProperties>
</file>