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>
    <p:restoredLeft sz="8508" autoAdjust="0"/>
    <p:restoredTop sz="94684" autoAdjust="0"/>
  </p:normalViewPr>
  <p:slideViewPr>
    <p:cSldViewPr>
      <p:cViewPr varScale="1">
        <p:scale>
          <a:sx n="51" d="100"/>
          <a:sy n="51" d="100"/>
        </p:scale>
        <p:origin x="1262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DEE114E5-35CF-4163-8C06-94EF4960ACEF}"/>
    <pc:docChg chg="undo redo custSel modSld">
      <pc:chgData name="Franz Rios" userId="11360a9a-973a-4a53-9e4f-6930a6f815bd" providerId="ADAL" clId="{DEE114E5-35CF-4163-8C06-94EF4960ACEF}" dt="2021-11-22T01:06:28.197" v="1292" actId="20577"/>
      <pc:docMkLst>
        <pc:docMk/>
      </pc:docMkLst>
      <pc:sldChg chg="modSp mod">
        <pc:chgData name="Franz Rios" userId="11360a9a-973a-4a53-9e4f-6930a6f815bd" providerId="ADAL" clId="{DEE114E5-35CF-4163-8C06-94EF4960ACEF}" dt="2021-11-20T15:04:11.378" v="111" actId="1035"/>
        <pc:sldMkLst>
          <pc:docMk/>
          <pc:sldMk cId="0" sldId="256"/>
        </pc:sldMkLst>
        <pc:spChg chg="mod">
          <ac:chgData name="Franz Rios" userId="11360a9a-973a-4a53-9e4f-6930a6f815bd" providerId="ADAL" clId="{DEE114E5-35CF-4163-8C06-94EF4960ACEF}" dt="2021-11-20T02:36:32.211" v="27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Franz Rios" userId="11360a9a-973a-4a53-9e4f-6930a6f815bd" providerId="ADAL" clId="{DEE114E5-35CF-4163-8C06-94EF4960ACEF}" dt="2021-11-20T15:04:11.378" v="111" actId="1035"/>
          <ac:spMkLst>
            <pc:docMk/>
            <pc:sldMk cId="0" sldId="256"/>
            <ac:spMk id="7" creationId="{00000000-0000-0000-0000-000000000000}"/>
          </ac:spMkLst>
        </pc:spChg>
        <pc:spChg chg="mod">
          <ac:chgData name="Franz Rios" userId="11360a9a-973a-4a53-9e4f-6930a6f815bd" providerId="ADAL" clId="{DEE114E5-35CF-4163-8C06-94EF4960ACEF}" dt="2021-11-20T15:04:05.108" v="93" actId="1035"/>
          <ac:spMkLst>
            <pc:docMk/>
            <pc:sldMk cId="0" sldId="256"/>
            <ac:spMk id="8" creationId="{00000000-0000-0000-0000-000000000000}"/>
          </ac:spMkLst>
        </pc:spChg>
      </pc:sldChg>
      <pc:sldChg chg="delSp modSp mod">
        <pc:chgData name="Franz Rios" userId="11360a9a-973a-4a53-9e4f-6930a6f815bd" providerId="ADAL" clId="{DEE114E5-35CF-4163-8C06-94EF4960ACEF}" dt="2021-11-20T15:28:43.010" v="554"/>
        <pc:sldMkLst>
          <pc:docMk/>
          <pc:sldMk cId="0" sldId="257"/>
        </pc:sldMkLst>
        <pc:spChg chg="mod">
          <ac:chgData name="Franz Rios" userId="11360a9a-973a-4a53-9e4f-6930a6f815bd" providerId="ADAL" clId="{DEE114E5-35CF-4163-8C06-94EF4960ACEF}" dt="2021-11-20T15:28:43.010" v="554"/>
          <ac:spMkLst>
            <pc:docMk/>
            <pc:sldMk cId="0" sldId="257"/>
            <ac:spMk id="4" creationId="{00000000-0000-0000-0000-000000000000}"/>
          </ac:spMkLst>
        </pc:spChg>
        <pc:spChg chg="del mod">
          <ac:chgData name="Franz Rios" userId="11360a9a-973a-4a53-9e4f-6930a6f815bd" providerId="ADAL" clId="{DEE114E5-35CF-4163-8C06-94EF4960ACEF}" dt="2021-11-20T15:15:25.743" v="201"/>
          <ac:spMkLst>
            <pc:docMk/>
            <pc:sldMk cId="0" sldId="257"/>
            <ac:spMk id="5" creationId="{00000000-0000-0000-0000-000000000000}"/>
          </ac:spMkLst>
        </pc:spChg>
        <pc:spChg chg="mod">
          <ac:chgData name="Franz Rios" userId="11360a9a-973a-4a53-9e4f-6930a6f815bd" providerId="ADAL" clId="{DEE114E5-35CF-4163-8C06-94EF4960ACEF}" dt="2021-11-20T15:20:29.700" v="320" actId="207"/>
          <ac:spMkLst>
            <pc:docMk/>
            <pc:sldMk cId="0" sldId="257"/>
            <ac:spMk id="6" creationId="{00000000-0000-0000-0000-000000000000}"/>
          </ac:spMkLst>
        </pc:spChg>
        <pc:spChg chg="mod">
          <ac:chgData name="Franz Rios" userId="11360a9a-973a-4a53-9e4f-6930a6f815bd" providerId="ADAL" clId="{DEE114E5-35CF-4163-8C06-94EF4960ACEF}" dt="2021-11-20T15:26:42.488" v="534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Franz Rios" userId="11360a9a-973a-4a53-9e4f-6930a6f815bd" providerId="ADAL" clId="{DEE114E5-35CF-4163-8C06-94EF4960ACEF}" dt="2021-11-20T15:11:38.706" v="182" actId="1038"/>
          <ac:spMkLst>
            <pc:docMk/>
            <pc:sldMk cId="0" sldId="257"/>
            <ac:spMk id="8" creationId="{3D7DF64A-9E72-CB47-8968-5CE83B637C34}"/>
          </ac:spMkLst>
        </pc:spChg>
      </pc:sldChg>
      <pc:sldChg chg="modSp mod">
        <pc:chgData name="Franz Rios" userId="11360a9a-973a-4a53-9e4f-6930a6f815bd" providerId="ADAL" clId="{DEE114E5-35CF-4163-8C06-94EF4960ACEF}" dt="2021-11-22T01:03:25.971" v="1054" actId="20577"/>
        <pc:sldMkLst>
          <pc:docMk/>
          <pc:sldMk cId="0" sldId="258"/>
        </pc:sldMkLst>
        <pc:spChg chg="mod">
          <ac:chgData name="Franz Rios" userId="11360a9a-973a-4a53-9e4f-6930a6f815bd" providerId="ADAL" clId="{DEE114E5-35CF-4163-8C06-94EF4960ACEF}" dt="2021-11-20T15:30:22.197" v="605" actId="20577"/>
          <ac:spMkLst>
            <pc:docMk/>
            <pc:sldMk cId="0" sldId="258"/>
            <ac:spMk id="4" creationId="{00000000-0000-0000-0000-000000000000}"/>
          </ac:spMkLst>
        </pc:spChg>
        <pc:spChg chg="mod">
          <ac:chgData name="Franz Rios" userId="11360a9a-973a-4a53-9e4f-6930a6f815bd" providerId="ADAL" clId="{DEE114E5-35CF-4163-8C06-94EF4960ACEF}" dt="2021-11-22T00:59:30.831" v="1024" actId="403"/>
          <ac:spMkLst>
            <pc:docMk/>
            <pc:sldMk cId="0" sldId="258"/>
            <ac:spMk id="6" creationId="{00000000-0000-0000-0000-000000000000}"/>
          </ac:spMkLst>
        </pc:spChg>
        <pc:spChg chg="mod">
          <ac:chgData name="Franz Rios" userId="11360a9a-973a-4a53-9e4f-6930a6f815bd" providerId="ADAL" clId="{DEE114E5-35CF-4163-8C06-94EF4960ACEF}" dt="2021-11-22T01:03:25.971" v="1054" actId="20577"/>
          <ac:spMkLst>
            <pc:docMk/>
            <pc:sldMk cId="0" sldId="258"/>
            <ac:spMk id="7" creationId="{00000000-0000-0000-0000-000000000000}"/>
          </ac:spMkLst>
        </pc:spChg>
        <pc:spChg chg="mod">
          <ac:chgData name="Franz Rios" userId="11360a9a-973a-4a53-9e4f-6930a6f815bd" providerId="ADAL" clId="{DEE114E5-35CF-4163-8C06-94EF4960ACEF}" dt="2021-11-20T15:30:41.811" v="615" actId="6549"/>
          <ac:spMkLst>
            <pc:docMk/>
            <pc:sldMk cId="0" sldId="258"/>
            <ac:spMk id="8" creationId="{67B743CB-635D-4B40-8F2A-08A8345094CF}"/>
          </ac:spMkLst>
        </pc:spChg>
        <pc:spChg chg="mod">
          <ac:chgData name="Franz Rios" userId="11360a9a-973a-4a53-9e4f-6930a6f815bd" providerId="ADAL" clId="{DEE114E5-35CF-4163-8C06-94EF4960ACEF}" dt="2021-11-20T02:37:14.016" v="58"/>
          <ac:spMkLst>
            <pc:docMk/>
            <pc:sldMk cId="0" sldId="258"/>
            <ac:spMk id="10" creationId="{B81292EF-116E-45A4-8207-D9B7D80C3254}"/>
          </ac:spMkLst>
        </pc:spChg>
      </pc:sldChg>
      <pc:sldChg chg="delSp modSp mod">
        <pc:chgData name="Franz Rios" userId="11360a9a-973a-4a53-9e4f-6930a6f815bd" providerId="ADAL" clId="{DEE114E5-35CF-4163-8C06-94EF4960ACEF}" dt="2021-11-22T01:06:28.197" v="1292" actId="20577"/>
        <pc:sldMkLst>
          <pc:docMk/>
          <pc:sldMk cId="0" sldId="259"/>
        </pc:sldMkLst>
        <pc:spChg chg="mod">
          <ac:chgData name="Franz Rios" userId="11360a9a-973a-4a53-9e4f-6930a6f815bd" providerId="ADAL" clId="{DEE114E5-35CF-4163-8C06-94EF4960ACEF}" dt="2021-11-22T00:57:26.768" v="1018" actId="403"/>
          <ac:spMkLst>
            <pc:docMk/>
            <pc:sldMk cId="0" sldId="259"/>
            <ac:spMk id="6" creationId="{00000000-0000-0000-0000-000000000000}"/>
          </ac:spMkLst>
        </pc:spChg>
        <pc:spChg chg="mod">
          <ac:chgData name="Franz Rios" userId="11360a9a-973a-4a53-9e4f-6930a6f815bd" providerId="ADAL" clId="{DEE114E5-35CF-4163-8C06-94EF4960ACEF}" dt="2021-11-22T01:06:28.197" v="1292" actId="20577"/>
          <ac:spMkLst>
            <pc:docMk/>
            <pc:sldMk cId="0" sldId="259"/>
            <ac:spMk id="7" creationId="{00000000-0000-0000-0000-000000000000}"/>
          </ac:spMkLst>
        </pc:spChg>
        <pc:spChg chg="del mod">
          <ac:chgData name="Franz Rios" userId="11360a9a-973a-4a53-9e4f-6930a6f815bd" providerId="ADAL" clId="{DEE114E5-35CF-4163-8C06-94EF4960ACEF}" dt="2021-11-22T00:53:22.182" v="745" actId="21"/>
          <ac:spMkLst>
            <pc:docMk/>
            <pc:sldMk cId="0" sldId="259"/>
            <ac:spMk id="8" creationId="{815825AF-F34D-DD4B-BD31-0698D6A7F3F9}"/>
          </ac:spMkLst>
        </pc:spChg>
        <pc:spChg chg="mod">
          <ac:chgData name="Franz Rios" userId="11360a9a-973a-4a53-9e4f-6930a6f815bd" providerId="ADAL" clId="{DEE114E5-35CF-4163-8C06-94EF4960ACEF}" dt="2021-11-20T15:29:28.437" v="564" actId="20577"/>
          <ac:spMkLst>
            <pc:docMk/>
            <pc:sldMk cId="0" sldId="259"/>
            <ac:spMk id="9" creationId="{4F877C6F-AC8B-4750-AA3F-AEEB9BBEAC27}"/>
          </ac:spMkLst>
        </pc:spChg>
        <pc:spChg chg="mod">
          <ac:chgData name="Franz Rios" userId="11360a9a-973a-4a53-9e4f-6930a6f815bd" providerId="ADAL" clId="{DEE114E5-35CF-4163-8C06-94EF4960ACEF}" dt="2021-11-20T02:37:05.591" v="57"/>
          <ac:spMkLst>
            <pc:docMk/>
            <pc:sldMk cId="0" sldId="259"/>
            <ac:spMk id="12" creationId="{68B94D98-5F64-4513-8791-350F61DE2CB7}"/>
          </ac:spMkLst>
        </pc:spChg>
      </pc:sldChg>
      <pc:sldChg chg="delSp modSp mod">
        <pc:chgData name="Franz Rios" userId="11360a9a-973a-4a53-9e4f-6930a6f815bd" providerId="ADAL" clId="{DEE114E5-35CF-4163-8C06-94EF4960ACEF}" dt="2021-11-22T01:05:57.919" v="1286" actId="20577"/>
        <pc:sldMkLst>
          <pc:docMk/>
          <pc:sldMk cId="0" sldId="260"/>
        </pc:sldMkLst>
        <pc:spChg chg="mod">
          <ac:chgData name="Franz Rios" userId="11360a9a-973a-4a53-9e4f-6930a6f815bd" providerId="ADAL" clId="{DEE114E5-35CF-4163-8C06-94EF4960ACEF}" dt="2021-11-22T01:05:57.919" v="1286" actId="20577"/>
          <ac:spMkLst>
            <pc:docMk/>
            <pc:sldMk cId="0" sldId="260"/>
            <ac:spMk id="7" creationId="{00000000-0000-0000-0000-000000000000}"/>
          </ac:spMkLst>
        </pc:spChg>
        <pc:spChg chg="del mod">
          <ac:chgData name="Franz Rios" userId="11360a9a-973a-4a53-9e4f-6930a6f815bd" providerId="ADAL" clId="{DEE114E5-35CF-4163-8C06-94EF4960ACEF}" dt="2021-11-20T15:36:22.505" v="673"/>
          <ac:spMkLst>
            <pc:docMk/>
            <pc:sldMk cId="0" sldId="260"/>
            <ac:spMk id="8" creationId="{F4E834E2-0237-9D4F-9DC3-53296A886F62}"/>
          </ac:spMkLst>
        </pc:spChg>
        <pc:spChg chg="mod">
          <ac:chgData name="Franz Rios" userId="11360a9a-973a-4a53-9e4f-6930a6f815bd" providerId="ADAL" clId="{DEE114E5-35CF-4163-8C06-94EF4960ACEF}" dt="2021-11-20T15:32:52.519" v="638" actId="6549"/>
          <ac:spMkLst>
            <pc:docMk/>
            <pc:sldMk cId="0" sldId="260"/>
            <ac:spMk id="9" creationId="{F5AE9F75-1D3A-FA45-8CA3-910E5238DA40}"/>
          </ac:spMkLst>
        </pc:spChg>
        <pc:spChg chg="mod">
          <ac:chgData name="Franz Rios" userId="11360a9a-973a-4a53-9e4f-6930a6f815bd" providerId="ADAL" clId="{DEE114E5-35CF-4163-8C06-94EF4960ACEF}" dt="2021-11-20T15:38:29.970" v="737" actId="207"/>
          <ac:spMkLst>
            <pc:docMk/>
            <pc:sldMk cId="0" sldId="260"/>
            <ac:spMk id="10" creationId="{83BD611B-711D-470E-BF0F-DF1FAEF04DF3}"/>
          </ac:spMkLst>
        </pc:spChg>
        <pc:spChg chg="mod">
          <ac:chgData name="Franz Rios" userId="11360a9a-973a-4a53-9e4f-6930a6f815bd" providerId="ADAL" clId="{DEE114E5-35CF-4163-8C06-94EF4960ACEF}" dt="2021-11-20T02:37:22.221" v="59"/>
          <ac:spMkLst>
            <pc:docMk/>
            <pc:sldMk cId="0" sldId="260"/>
            <ac:spMk id="11" creationId="{C0E83480-7FE6-4963-88FC-A943B47D242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2590800" y="495300"/>
            <a:ext cx="14779145" cy="7647023"/>
            <a:chOff x="-1123263" y="931626"/>
            <a:chExt cx="18227595" cy="8376829"/>
          </a:xfrm>
        </p:grpSpPr>
        <p:sp>
          <p:nvSpPr>
            <p:cNvPr id="6" name="TextBox 6"/>
            <p:cNvSpPr txBox="1"/>
            <p:nvPr/>
          </p:nvSpPr>
          <p:spPr>
            <a:xfrm>
              <a:off x="-1123263" y="931626"/>
              <a:ext cx="18227595" cy="134859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cs typeface="Arial" panose="020B0604020202020204" pitchFamily="34" charset="0"/>
                </a:rPr>
                <a:t>“</a:t>
              </a:r>
              <a:r>
                <a:rPr lang="es-ES" sz="8000" b="1" dirty="0">
                  <a:solidFill>
                    <a:srgbClr val="FFC000"/>
                  </a:solidFill>
                </a:rPr>
                <a:t>LA RESURECCIÓN DE MOISÉS</a:t>
              </a: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”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-281952" y="4520933"/>
              <a:ext cx="14933790" cy="478752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lvl="0" algn="ctr">
                <a:defRPr/>
              </a:pPr>
              <a:r>
                <a:rPr lang="es-CR" sz="48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“</a:t>
              </a:r>
              <a:r>
                <a:rPr lang="es-ES" sz="4800" dirty="0">
                  <a:solidFill>
                    <a:schemeClr val="bg1"/>
                  </a:solidFill>
                </a:rPr>
                <a:t>Pero cuando el arcángel Miguel contendía con el diablo, disputando con él por el cuerpo de Moisés, no se atrevió a proferir juicio de maldición contra él, sino que dijo: El Señor te reprenda”.</a:t>
              </a:r>
            </a:p>
            <a:p>
              <a:pPr lvl="0" algn="ctr">
                <a:defRPr/>
              </a:pPr>
              <a:r>
                <a:rPr lang="es-ES" sz="4400" dirty="0">
                  <a:solidFill>
                    <a:schemeClr val="bg1"/>
                  </a:solidFill>
                </a:rPr>
                <a:t>Judas: 9</a:t>
              </a:r>
              <a:endParaRPr kumimoji="0" lang="en-US" sz="8000" b="0" i="0" u="none" strike="noStrike" kern="1200" cap="none" spc="3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2768015"/>
              <a:ext cx="14933792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13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38100"/>
            <a:ext cx="15239999" cy="19389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66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VERDAD PRINCIPAL</a:t>
            </a:r>
          </a:p>
          <a:p>
            <a:pPr algn="ctr"/>
            <a:r>
              <a:rPr lang="en-US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CR" sz="60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 PECADO DE MOISÉS</a:t>
            </a:r>
            <a:r>
              <a:rPr lang="en-US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US" sz="131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071826" y="2019300"/>
            <a:ext cx="13996974" cy="498598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s-CR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CR" sz="3600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Y habl</a:t>
            </a:r>
            <a:r>
              <a:rPr lang="es-CR" sz="3600" dirty="0"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ó Jehová </a:t>
            </a:r>
            <a:r>
              <a:rPr lang="es-CR" sz="36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Moisés, diciendo: </a:t>
            </a:r>
            <a:r>
              <a:rPr lang="es-ES" sz="3600" b="0" i="0" dirty="0">
                <a:solidFill>
                  <a:schemeClr val="bg1"/>
                </a:solidFill>
                <a:effectLst/>
              </a:rPr>
              <a:t>Toma la vara, y reúne la congregación, tú y Aarón tu hermano, </a:t>
            </a:r>
            <a:r>
              <a:rPr lang="es-ES" sz="3600" b="0" i="0" dirty="0">
                <a:solidFill>
                  <a:srgbClr val="FFC000"/>
                </a:solidFill>
                <a:effectLst/>
              </a:rPr>
              <a:t>y hablad a la peña a vista de ellos;</a:t>
            </a:r>
            <a:r>
              <a:rPr lang="es-ES" sz="3600" b="0" i="0" dirty="0">
                <a:solidFill>
                  <a:schemeClr val="bg1"/>
                </a:solidFill>
                <a:effectLst/>
              </a:rPr>
              <a:t> y ella dará su agua…</a:t>
            </a:r>
            <a:r>
              <a:rPr lang="es-ES" sz="3600" b="1" i="0" baseline="30000" dirty="0">
                <a:solidFill>
                  <a:schemeClr val="bg1"/>
                </a:solidFill>
                <a:effectLst/>
              </a:rPr>
              <a:t> </a:t>
            </a:r>
            <a:r>
              <a:rPr lang="es-ES" sz="3600" b="0" i="0" dirty="0">
                <a:solidFill>
                  <a:schemeClr val="bg1"/>
                </a:solidFill>
                <a:effectLst/>
              </a:rPr>
              <a:t>Y reunieron Moisés y Aarón a la congregación delante de la peña, y les dijo: !!Oíd ahora, rebeldes! </a:t>
            </a:r>
            <a:r>
              <a:rPr lang="es-ES" sz="3600" b="0" i="0" dirty="0">
                <a:solidFill>
                  <a:srgbClr val="FFC000"/>
                </a:solidFill>
                <a:effectLst/>
              </a:rPr>
              <a:t>¿Os hemos de hacer salir aguas de esta peña? </a:t>
            </a:r>
            <a:r>
              <a:rPr lang="es-ES" sz="3600" b="0" i="0" dirty="0">
                <a:solidFill>
                  <a:schemeClr val="bg1"/>
                </a:solidFill>
                <a:effectLst/>
              </a:rPr>
              <a:t>Entonces alzó Moisés su mano y golpeó la peña con su vara dos veces; y salieron muchas aguas, y bebió la congregación, y sus bestias. </a:t>
            </a:r>
            <a:r>
              <a:rPr lang="es-ES" sz="3600" b="1" i="0" baseline="30000" dirty="0">
                <a:solidFill>
                  <a:schemeClr val="bg1"/>
                </a:solidFill>
                <a:effectLst/>
              </a:rPr>
              <a:t> </a:t>
            </a:r>
            <a:r>
              <a:rPr lang="es-ES" sz="3600" b="0" i="0" dirty="0">
                <a:solidFill>
                  <a:schemeClr val="bg1"/>
                </a:solidFill>
                <a:effectLst/>
              </a:rPr>
              <a:t>Y Jehová dijo a Moisés y a Aarón: </a:t>
            </a:r>
            <a:r>
              <a:rPr lang="es-ES" sz="3600" b="0" i="0" dirty="0">
                <a:solidFill>
                  <a:srgbClr val="FFC000"/>
                </a:solidFill>
                <a:effectLst/>
              </a:rPr>
              <a:t>Por cuanto no creísteis en mí, para santificarme </a:t>
            </a:r>
            <a:r>
              <a:rPr lang="es-ES" sz="3600" b="0" i="0" dirty="0">
                <a:solidFill>
                  <a:schemeClr val="bg1"/>
                </a:solidFill>
                <a:effectLst/>
              </a:rPr>
              <a:t>delante de los hijos de Israel, por tanto, no meteréis esta congregación en la tierra que les he dado”. Números 20</a:t>
            </a:r>
            <a:r>
              <a:rPr lang="es-CR" sz="3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:8-12.</a:t>
            </a:r>
            <a:endParaRPr lang="en-US" sz="3600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057400" y="7200900"/>
            <a:ext cx="13487400" cy="27357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2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Dios habló a Moisés… qué gran privilegio: </a:t>
            </a:r>
            <a:r>
              <a:rPr lang="es-ES" sz="4200" dirty="0"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TOCA LA ROCA</a:t>
            </a:r>
            <a:r>
              <a:rPr lang="es-ES" sz="42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2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Moisés se </a:t>
            </a:r>
            <a:r>
              <a:rPr lang="es-ES" sz="4200" dirty="0"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atribuyó el poder </a:t>
            </a:r>
            <a:r>
              <a:rPr lang="es-ES" sz="42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 hacer salir agua de la roca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2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Por no SANTIFICAR A DIOS… no entraría a la tierra prometida.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7DF64A-9E72-CB47-8968-5CE83B637C34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13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“LA RESURRECCIÓN DE MOISÉS"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953062" y="2324100"/>
            <a:ext cx="13900209" cy="473975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“Y le dijo Jehová: Esta es la tierra de que juré a Abraham, a Isaac y a Jacob, diciendo: A tu descendencia la daré. Te he permitido verla con tus ojos, mas no pasarás allá. Y murió allí Moisés siervo de Jehová, en la tierra de </a:t>
            </a:r>
            <a:r>
              <a:rPr lang="es-ES" sz="4400" b="0" i="0" dirty="0" err="1">
                <a:solidFill>
                  <a:schemeClr val="bg1"/>
                </a:solidFill>
                <a:effectLst/>
                <a:latin typeface="system-ui"/>
              </a:rPr>
              <a:t>Moab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, conforme al dicho de Jehová. Y lo enterró en el valle, en la tierra de </a:t>
            </a:r>
            <a:r>
              <a:rPr lang="es-ES" sz="4400" b="0" i="0" dirty="0" err="1">
                <a:solidFill>
                  <a:schemeClr val="bg1"/>
                </a:solidFill>
                <a:effectLst/>
                <a:latin typeface="system-ui"/>
              </a:rPr>
              <a:t>Moab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, enfrente de </a:t>
            </a:r>
            <a:r>
              <a:rPr lang="es-ES" sz="4400" b="0" i="0" dirty="0" err="1">
                <a:solidFill>
                  <a:schemeClr val="bg1"/>
                </a:solidFill>
                <a:effectLst/>
                <a:latin typeface="system-ui"/>
              </a:rPr>
              <a:t>Bet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-peor; y ninguno conoce el lugar de su sepultura hasta hoy” (</a:t>
            </a:r>
            <a:r>
              <a:rPr lang="es-ES" sz="4400" b="0" i="0" dirty="0" err="1">
                <a:solidFill>
                  <a:schemeClr val="bg1"/>
                </a:solidFill>
                <a:effectLst/>
                <a:latin typeface="system-ui"/>
              </a:rPr>
              <a:t>Deut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 34:4-6.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219199" y="7159213"/>
            <a:ext cx="13900209" cy="2865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Dios le mostró a Moisés toda el territorio de la tierra prometida.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4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Moisés murió allí en la tierra de </a:t>
            </a:r>
            <a:r>
              <a:rPr lang="es-ES" sz="4400" dirty="0" err="1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Moab</a:t>
            </a:r>
            <a:r>
              <a:rPr lang="es-ES" sz="44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4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 sepultado por Dios mismo en el monte </a:t>
            </a:r>
            <a:r>
              <a:rPr lang="es-ES" sz="4400" dirty="0" err="1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Nebo</a:t>
            </a:r>
            <a:r>
              <a:rPr lang="es-ES" sz="44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ES" sz="44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4648200" y="114300"/>
            <a:ext cx="11910856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VERDAD SECUNDARIA</a:t>
            </a:r>
          </a:p>
          <a:p>
            <a:pPr algn="ctr"/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CR" sz="44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MUERTE DE MOISÉS</a:t>
            </a:r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68B94D98-5F64-4513-8791-350F61DE2CB7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13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“LA RESURRECCIÓN DE MOISÉS"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648200" y="342900"/>
            <a:ext cx="12133846" cy="19492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TEOLÓGICO</a:t>
            </a:r>
          </a:p>
          <a:p>
            <a:pPr algn="ctr"/>
            <a:r>
              <a:rPr lang="en-US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CR" sz="60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RESURRECIÓN DE MOISÉS</a:t>
            </a:r>
            <a:r>
              <a:rPr lang="en-US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US" sz="131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983993" y="3162300"/>
            <a:ext cx="13955361" cy="270843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Pero cuando el arcángel Miguel contendía con el diablo, disputando con él por el cuerpo de Moisés, no se atrevió a proferir juicio de maldición contra él, sino que dijo: El Señor te reprenda”.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438400" y="6210300"/>
            <a:ext cx="12649200" cy="3513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</a:rPr>
              <a:t>“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 acercarse Cristo y sus ángeles, Satanás resistió ese avance, pero fue obligado a retroceder por la gloria y el poder de Cristo y sus ángeles. El adversario reclamó el cuerpo de Moisés por causa de esa única transgresión; pero Cristo mansamente recurrió a su Padre al decir: “El Señor te reprenda” (HR 177). </a:t>
            </a:r>
            <a:endParaRPr lang="es-ES" sz="3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6576094" y="2247900"/>
            <a:ext cx="8150999" cy="616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JUDAS 9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81292EF-116E-45A4-8207-D9B7D80C3254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13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“LA RESURRECCIÓN DE MOISÉS"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063917" y="-2587039"/>
            <a:ext cx="6954012" cy="8229600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2438400" y="6286500"/>
            <a:ext cx="12496800" cy="4188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Lo mismo que ocurrió con Moisés, ocurrirá con todos los “muertos en Cristo”.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4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Aceptemos y vivamos esta gran promesa de resurrección.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Final victorioso del libro de Deuteronomio.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ES" sz="3600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934691" y="38100"/>
            <a:ext cx="12640207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PRAXIS O APLICACIÓN</a:t>
            </a:r>
          </a:p>
          <a:p>
            <a:pPr algn="ctr"/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CR" sz="44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RESURRECIÓN DE TODOS NOSOTROS</a:t>
            </a:r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C0E83480-7FE6-4963-88FC-A943B47D242D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13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“LA RESURRECCIÓN DE MOISÉS"</a:t>
            </a:r>
            <a:endParaRPr lang="en-CR" sz="2400" b="1" dirty="0">
              <a:solidFill>
                <a:schemeClr val="bg1"/>
              </a:solidFill>
            </a:endParaRPr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83BD611B-711D-470E-BF0F-DF1FAEF04DF3}"/>
              </a:ext>
            </a:extLst>
          </p:cNvPr>
          <p:cNvSpPr txBox="1"/>
          <p:nvPr/>
        </p:nvSpPr>
        <p:spPr>
          <a:xfrm>
            <a:off x="3581400" y="2171700"/>
            <a:ext cx="14325600" cy="375487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He aquí, os digo un misterio: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system-ui"/>
              </a:rPr>
              <a:t>No todos dormiremos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; pero todos seremos transformados, en un momento, en un abrir y cerrar de ojos, a la final trompeta; porque se tocará la trompeta,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system-ui"/>
              </a:rPr>
              <a:t>y los muertos serán resucitados incorruptibles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, y nosotros seremos transformados. Porque es necesario que esto corruptible se vista de incorrupción, y esto mortal se vista de inmortalidad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” 1 </a:t>
            </a:r>
            <a:r>
              <a:rPr lang="es-MX" sz="4000" b="0" i="0" dirty="0" err="1">
                <a:solidFill>
                  <a:schemeClr val="bg1"/>
                </a:solidFill>
                <a:effectLst/>
                <a:latin typeface="system-ui"/>
              </a:rPr>
              <a:t>Cor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 15:51-53.</a:t>
            </a:r>
            <a:endParaRPr lang="en-US" sz="4400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5102</TotalTime>
  <Words>649</Words>
  <Application>Microsoft Office PowerPoint</Application>
  <PresentationFormat>Personalizado</PresentationFormat>
  <Paragraphs>35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Calibri</vt:lpstr>
      <vt:lpstr>Symbol</vt:lpstr>
      <vt:lpstr>Arial Black</vt:lpstr>
      <vt:lpstr>system-ui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Franz Rios</cp:lastModifiedBy>
  <cp:revision>34</cp:revision>
  <dcterms:created xsi:type="dcterms:W3CDTF">2006-08-16T00:00:00Z</dcterms:created>
  <dcterms:modified xsi:type="dcterms:W3CDTF">2021-11-22T01:06:38Z</dcterms:modified>
  <dc:identifier>DAEoQqR-Leo</dc:identifier>
</cp:coreProperties>
</file>