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open sans" panose="020B060603050402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D63DD3-F4E0-48AE-96AD-85115F8684C3}" v="2" dt="2021-11-10T19:35:51.8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508" autoAdjust="0"/>
    <p:restoredTop sz="94684" autoAdjust="0"/>
  </p:normalViewPr>
  <p:slideViewPr>
    <p:cSldViewPr>
      <p:cViewPr varScale="1">
        <p:scale>
          <a:sx n="69" d="100"/>
          <a:sy n="69" d="100"/>
        </p:scale>
        <p:origin x="996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1FD63DD3-F4E0-48AE-96AD-85115F8684C3}"/>
    <pc:docChg chg="undo custSel modSld">
      <pc:chgData name="Franz Rios" userId="11360a9a-973a-4a53-9e4f-6930a6f815bd" providerId="ADAL" clId="{1FD63DD3-F4E0-48AE-96AD-85115F8684C3}" dt="2021-11-11T00:06:51.672" v="1270"/>
      <pc:docMkLst>
        <pc:docMk/>
      </pc:docMkLst>
      <pc:sldChg chg="modSp mod">
        <pc:chgData name="Franz Rios" userId="11360a9a-973a-4a53-9e4f-6930a6f815bd" providerId="ADAL" clId="{1FD63DD3-F4E0-48AE-96AD-85115F8684C3}" dt="2021-11-10T19:38:47.719" v="267" actId="6549"/>
        <pc:sldMkLst>
          <pc:docMk/>
          <pc:sldMk cId="0" sldId="257"/>
        </pc:sldMkLst>
        <pc:spChg chg="mod">
          <ac:chgData name="Franz Rios" userId="11360a9a-973a-4a53-9e4f-6930a6f815bd" providerId="ADAL" clId="{1FD63DD3-F4E0-48AE-96AD-85115F8684C3}" dt="2021-11-10T19:38:47.719" v="267" actId="6549"/>
          <ac:spMkLst>
            <pc:docMk/>
            <pc:sldMk cId="0" sldId="257"/>
            <ac:spMk id="7" creationId="{00000000-0000-0000-0000-000000000000}"/>
          </ac:spMkLst>
        </pc:spChg>
      </pc:sldChg>
      <pc:sldChg chg="modSp mod">
        <pc:chgData name="Franz Rios" userId="11360a9a-973a-4a53-9e4f-6930a6f815bd" providerId="ADAL" clId="{1FD63DD3-F4E0-48AE-96AD-85115F8684C3}" dt="2021-11-10T23:59:54.507" v="851" actId="20577"/>
        <pc:sldMkLst>
          <pc:docMk/>
          <pc:sldMk cId="0" sldId="258"/>
        </pc:sldMkLst>
        <pc:spChg chg="mod">
          <ac:chgData name="Franz Rios" userId="11360a9a-973a-4a53-9e4f-6930a6f815bd" providerId="ADAL" clId="{1FD63DD3-F4E0-48AE-96AD-85115F8684C3}" dt="2021-11-10T20:55:59.086" v="495" actId="1035"/>
          <ac:spMkLst>
            <pc:docMk/>
            <pc:sldMk cId="0" sldId="258"/>
            <ac:spMk id="4" creationId="{00000000-0000-0000-0000-000000000000}"/>
          </ac:spMkLst>
        </pc:spChg>
        <pc:spChg chg="mod">
          <ac:chgData name="Franz Rios" userId="11360a9a-973a-4a53-9e4f-6930a6f815bd" providerId="ADAL" clId="{1FD63DD3-F4E0-48AE-96AD-85115F8684C3}" dt="2021-11-10T20:59:09.963" v="569" actId="207"/>
          <ac:spMkLst>
            <pc:docMk/>
            <pc:sldMk cId="0" sldId="258"/>
            <ac:spMk id="6" creationId="{00000000-0000-0000-0000-000000000000}"/>
          </ac:spMkLst>
        </pc:spChg>
        <pc:spChg chg="mod">
          <ac:chgData name="Franz Rios" userId="11360a9a-973a-4a53-9e4f-6930a6f815bd" providerId="ADAL" clId="{1FD63DD3-F4E0-48AE-96AD-85115F8684C3}" dt="2021-11-10T23:58:26.188" v="840" actId="20577"/>
          <ac:spMkLst>
            <pc:docMk/>
            <pc:sldMk cId="0" sldId="258"/>
            <ac:spMk id="7" creationId="{00000000-0000-0000-0000-000000000000}"/>
          </ac:spMkLst>
        </pc:spChg>
        <pc:spChg chg="mod">
          <ac:chgData name="Franz Rios" userId="11360a9a-973a-4a53-9e4f-6930a6f815bd" providerId="ADAL" clId="{1FD63DD3-F4E0-48AE-96AD-85115F8684C3}" dt="2021-11-10T23:59:54.507" v="851" actId="20577"/>
          <ac:spMkLst>
            <pc:docMk/>
            <pc:sldMk cId="0" sldId="258"/>
            <ac:spMk id="8" creationId="{67B743CB-635D-4B40-8F2A-08A8345094CF}"/>
          </ac:spMkLst>
        </pc:spChg>
      </pc:sldChg>
      <pc:sldChg chg="modSp mod">
        <pc:chgData name="Franz Rios" userId="11360a9a-973a-4a53-9e4f-6930a6f815bd" providerId="ADAL" clId="{1FD63DD3-F4E0-48AE-96AD-85115F8684C3}" dt="2021-11-10T19:47:39.615" v="486" actId="20577"/>
        <pc:sldMkLst>
          <pc:docMk/>
          <pc:sldMk cId="0" sldId="259"/>
        </pc:sldMkLst>
        <pc:spChg chg="mod">
          <ac:chgData name="Franz Rios" userId="11360a9a-973a-4a53-9e4f-6930a6f815bd" providerId="ADAL" clId="{1FD63DD3-F4E0-48AE-96AD-85115F8684C3}" dt="2021-11-10T19:40:13.673" v="310" actId="207"/>
          <ac:spMkLst>
            <pc:docMk/>
            <pc:sldMk cId="0" sldId="259"/>
            <ac:spMk id="6" creationId="{00000000-0000-0000-0000-000000000000}"/>
          </ac:spMkLst>
        </pc:spChg>
        <pc:spChg chg="mod">
          <ac:chgData name="Franz Rios" userId="11360a9a-973a-4a53-9e4f-6930a6f815bd" providerId="ADAL" clId="{1FD63DD3-F4E0-48AE-96AD-85115F8684C3}" dt="2021-11-10T19:47:39.615" v="486" actId="20577"/>
          <ac:spMkLst>
            <pc:docMk/>
            <pc:sldMk cId="0" sldId="259"/>
            <ac:spMk id="7" creationId="{00000000-0000-0000-0000-000000000000}"/>
          </ac:spMkLst>
        </pc:spChg>
        <pc:spChg chg="mod">
          <ac:chgData name="Franz Rios" userId="11360a9a-973a-4a53-9e4f-6930a6f815bd" providerId="ADAL" clId="{1FD63DD3-F4E0-48AE-96AD-85115F8684C3}" dt="2021-11-10T19:39:38.624" v="307" actId="313"/>
          <ac:spMkLst>
            <pc:docMk/>
            <pc:sldMk cId="0" sldId="259"/>
            <ac:spMk id="9" creationId="{4F877C6F-AC8B-4750-AA3F-AEEB9BBEAC27}"/>
          </ac:spMkLst>
        </pc:spChg>
      </pc:sldChg>
      <pc:sldChg chg="modSp mod">
        <pc:chgData name="Franz Rios" userId="11360a9a-973a-4a53-9e4f-6930a6f815bd" providerId="ADAL" clId="{1FD63DD3-F4E0-48AE-96AD-85115F8684C3}" dt="2021-11-11T00:06:51.672" v="1270"/>
        <pc:sldMkLst>
          <pc:docMk/>
          <pc:sldMk cId="0" sldId="260"/>
        </pc:sldMkLst>
        <pc:spChg chg="mod">
          <ac:chgData name="Franz Rios" userId="11360a9a-973a-4a53-9e4f-6930a6f815bd" providerId="ADAL" clId="{1FD63DD3-F4E0-48AE-96AD-85115F8684C3}" dt="2021-11-11T00:05:11.547" v="1203" actId="1035"/>
          <ac:spMkLst>
            <pc:docMk/>
            <pc:sldMk cId="0" sldId="260"/>
            <ac:spMk id="6" creationId="{00000000-0000-0000-0000-000000000000}"/>
          </ac:spMkLst>
        </pc:spChg>
        <pc:spChg chg="mod">
          <ac:chgData name="Franz Rios" userId="11360a9a-973a-4a53-9e4f-6930a6f815bd" providerId="ADAL" clId="{1FD63DD3-F4E0-48AE-96AD-85115F8684C3}" dt="2021-11-11T00:05:03.016" v="1174" actId="1036"/>
          <ac:spMkLst>
            <pc:docMk/>
            <pc:sldMk cId="0" sldId="260"/>
            <ac:spMk id="7" creationId="{00000000-0000-0000-0000-000000000000}"/>
          </ac:spMkLst>
        </pc:spChg>
        <pc:spChg chg="mod">
          <ac:chgData name="Franz Rios" userId="11360a9a-973a-4a53-9e4f-6930a6f815bd" providerId="ADAL" clId="{1FD63DD3-F4E0-48AE-96AD-85115F8684C3}" dt="2021-11-11T00:05:29.528" v="1221" actId="1036"/>
          <ac:spMkLst>
            <pc:docMk/>
            <pc:sldMk cId="0" sldId="260"/>
            <ac:spMk id="8" creationId="{F4E834E2-0237-9D4F-9DC3-53296A886F62}"/>
          </ac:spMkLst>
        </pc:spChg>
        <pc:spChg chg="mod">
          <ac:chgData name="Franz Rios" userId="11360a9a-973a-4a53-9e4f-6930a6f815bd" providerId="ADAL" clId="{1FD63DD3-F4E0-48AE-96AD-85115F8684C3}" dt="2021-11-11T00:06:16.608" v="1269" actId="1036"/>
          <ac:spMkLst>
            <pc:docMk/>
            <pc:sldMk cId="0" sldId="260"/>
            <ac:spMk id="9" creationId="{F5AE9F75-1D3A-FA45-8CA3-910E5238DA40}"/>
          </ac:spMkLst>
        </pc:spChg>
        <pc:spChg chg="mod">
          <ac:chgData name="Franz Rios" userId="11360a9a-973a-4a53-9e4f-6930a6f815bd" providerId="ADAL" clId="{1FD63DD3-F4E0-48AE-96AD-85115F8684C3}" dt="2021-11-11T00:06:51.672" v="1270"/>
          <ac:spMkLst>
            <pc:docMk/>
            <pc:sldMk cId="0" sldId="260"/>
            <ac:spMk id="10" creationId="{08491AEF-9ED7-4F5C-8DA8-1F6A25956CB2}"/>
          </ac:spMkLst>
        </pc:spChg>
        <pc:picChg chg="mod">
          <ac:chgData name="Franz Rios" userId="11360a9a-973a-4a53-9e4f-6930a6f815bd" providerId="ADAL" clId="{1FD63DD3-F4E0-48AE-96AD-85115F8684C3}" dt="2021-11-11T00:02:17.063" v="915" actId="1035"/>
          <ac:picMkLst>
            <pc:docMk/>
            <pc:sldMk cId="0" sldId="260"/>
            <ac:picMk id="3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2594455" y="928687"/>
            <a:ext cx="14779145" cy="7919799"/>
            <a:chOff x="-1123263" y="931626"/>
            <a:chExt cx="18227595" cy="8675632"/>
          </a:xfrm>
        </p:grpSpPr>
        <p:sp>
          <p:nvSpPr>
            <p:cNvPr id="6" name="TextBox 6"/>
            <p:cNvSpPr txBox="1"/>
            <p:nvPr/>
          </p:nvSpPr>
          <p:spPr>
            <a:xfrm>
              <a:off x="-1123263" y="931626"/>
              <a:ext cx="18227595" cy="269719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956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“</a:t>
              </a:r>
              <a:r>
                <a:rPr lang="es-ES" sz="8000" b="1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CUANDO TE CONVIRTIERES CON TODO TU CORAZÓN</a:t>
              </a:r>
              <a:r>
                <a:rPr kumimoji="0" lang="en-US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”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-281952" y="5966044"/>
              <a:ext cx="14933790" cy="364121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lvl="0" algn="ctr">
                <a:defRPr/>
              </a:pPr>
              <a:r>
                <a:rPr lang="es-CR" sz="54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“</a:t>
              </a:r>
              <a:r>
                <a:rPr lang="es-ES" sz="5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Mas si desde allí buscares a Jehová tu Dios, lo hallarás, si lo buscares de todo tu corazón y de toda tu alma”</a:t>
              </a:r>
              <a:r>
                <a:rPr lang="es-MX" sz="5400" dirty="0">
                  <a:solidFill>
                    <a:schemeClr val="bg1"/>
                  </a:solidFill>
                </a:rPr>
                <a:t> (</a:t>
              </a:r>
              <a:r>
                <a:rPr lang="es-MX" sz="5400" dirty="0" err="1">
                  <a:solidFill>
                    <a:schemeClr val="bg1"/>
                  </a:solidFill>
                </a:rPr>
                <a:t>Deut</a:t>
              </a:r>
              <a:r>
                <a:rPr lang="es-MX" sz="5400" dirty="0">
                  <a:solidFill>
                    <a:schemeClr val="bg1"/>
                  </a:solidFill>
                </a:rPr>
                <a:t> 4:29).</a:t>
              </a:r>
              <a:endParaRPr kumimoji="0" lang="en-US" sz="9600" b="0" i="0" u="none" strike="noStrike" kern="1200" cap="none" spc="3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8475" y="4420230"/>
              <a:ext cx="14933792" cy="961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72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199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Black" panose="020B0604020202020204" pitchFamily="34" charset="0"/>
                  <a:ea typeface="+mn-ea"/>
                  <a:cs typeface="Arial Black" panose="020B0604020202020204" pitchFamily="34" charset="0"/>
                </a:rPr>
                <a:t>LECCIÓN 9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2819400" y="616534"/>
            <a:ext cx="15239999" cy="2400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CR" sz="9600" b="1" dirty="0">
                <a:solidFill>
                  <a:srgbClr val="FFC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VERDAD PRINCIPAL</a:t>
            </a:r>
          </a:p>
          <a:p>
            <a:pPr algn="ctr"/>
            <a:r>
              <a:rPr lang="es-CR" sz="6000" b="1" dirty="0">
                <a:solidFill>
                  <a:schemeClr val="bg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LEY EN DEUTERONOMIO</a:t>
            </a:r>
            <a:endParaRPr lang="es-CR" sz="5400" b="1" dirty="0">
              <a:solidFill>
                <a:schemeClr val="bg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5791200" y="3162300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5:29</a:t>
            </a:r>
            <a:endParaRPr lang="en-US" sz="3844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76600" y="4115263"/>
            <a:ext cx="13816026" cy="184665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Quién diera 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 tuviesen tal corazón, que me temiesen y guardasen todos los días todos mis mandamientos, para que a ellos y a sus hijos les fuese bien para siempre!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905000" y="6286500"/>
            <a:ext cx="13487400" cy="35932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deseo o anhelo divino es: </a:t>
            </a:r>
            <a:r>
              <a:rPr lang="he-IL" sz="6000" b="1" i="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יִתֵּ֡ן</a:t>
            </a:r>
            <a:r>
              <a:rPr lang="es-ES" sz="60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e-IL" sz="6000" b="1" i="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מִֽי־</a:t>
            </a:r>
            <a:r>
              <a:rPr lang="es-MX" sz="6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4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s-MX" sz="4000" dirty="0">
                <a:solidFill>
                  <a:schemeClr val="bg1"/>
                </a:solidFill>
                <a:cs typeface="Times New Roman" panose="02020603050405020304" pitchFamily="18" charset="0"/>
              </a:rPr>
              <a:t>Dios</a:t>
            </a:r>
            <a:r>
              <a:rPr lang="es-MX" sz="4000" dirty="0">
                <a:solidFill>
                  <a:srgbClr val="FFC000"/>
                </a:solidFill>
                <a:cs typeface="Times New Roman" panose="02020603050405020304" pitchFamily="18" charset="0"/>
              </a:rPr>
              <a:t> desea encontrar personas que lo adoren y teman.</a:t>
            </a: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¿Escogemos ser de las personas que guarden los mandamientos divinos?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40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Incluyamos a los miembros de nuestra familia.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7DF64A-9E72-CB47-8968-5CE83B637C34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9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“CUANDO TE CONVIRTIERES CON TODO VUESTRO CORAZÓN”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2958404" y="3290887"/>
            <a:ext cx="13894867" cy="246221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Mas si desde allí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buscares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Jehová tu Dios,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 hallarás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si lo buscares de todo tu corazón y de toda tu alma… porque Dios </a:t>
            </a:r>
            <a:r>
              <a:rPr lang="es-ES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misericordioso es Jehová tu Dios</a:t>
            </a:r>
            <a:r>
              <a:rPr lang="es-E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no te dejará, ni te destruirá, ni se olvidará del pacto que les juró a tus padres.</a:t>
            </a:r>
            <a:endParaRPr lang="es-CR" sz="40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600200" y="6467973"/>
            <a:ext cx="14173200" cy="17520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Busquemos a Dios y lo hallaremos para tener paz y felicidad.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atributo principal de Dios es ser </a:t>
            </a:r>
            <a:r>
              <a:rPr lang="es-ES" sz="3600" dirty="0">
                <a:solidFill>
                  <a:srgbClr val="FFC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MISERICORDIOSO.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MX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Confiemos que Dios nunca nos abandonará.</a:t>
            </a:r>
            <a:endParaRPr lang="es-ES" sz="36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F877C6F-AC8B-4750-AA3F-AEEB9BBEAC27}"/>
              </a:ext>
            </a:extLst>
          </p:cNvPr>
          <p:cNvSpPr txBox="1"/>
          <p:nvPr/>
        </p:nvSpPr>
        <p:spPr>
          <a:xfrm>
            <a:off x="4648200" y="114300"/>
            <a:ext cx="11910856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VERDAD SECUNDARIA</a:t>
            </a:r>
          </a:p>
          <a:p>
            <a:pPr algn="ctr"/>
            <a:r>
              <a:rPr lang="en-US" sz="44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“ME BUSCARÉIS Y HALLARÉIS”</a:t>
            </a:r>
            <a:endParaRPr lang="en-US" sz="9600" b="1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815825AF-F34D-DD4B-BD31-0698D6A7F3F9}"/>
              </a:ext>
            </a:extLst>
          </p:cNvPr>
          <p:cNvSpPr txBox="1"/>
          <p:nvPr/>
        </p:nvSpPr>
        <p:spPr>
          <a:xfrm>
            <a:off x="6553522" y="2324100"/>
            <a:ext cx="8076878" cy="612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</a:t>
            </a:r>
            <a:r>
              <a:rPr lang="es-CR" sz="40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:29, 31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CA0AAB6D-5935-4DC1-A6AE-25882C029F97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9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“CUANDO TE CONVIRTIERES CON TODO VUESTRO CORAZÓN”</a:t>
            </a:r>
            <a:endParaRPr lang="en-CR" sz="2400" b="1" dirty="0">
              <a:solidFill>
                <a:schemeClr val="bg1"/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696D3D5-C2F3-4DB8-A140-CCD88E02877E}"/>
              </a:ext>
            </a:extLst>
          </p:cNvPr>
          <p:cNvSpPr txBox="1"/>
          <p:nvPr/>
        </p:nvSpPr>
        <p:spPr>
          <a:xfrm>
            <a:off x="2701977" y="5346704"/>
            <a:ext cx="131088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R" sz="18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es-C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4648200" y="342900"/>
            <a:ext cx="12133846" cy="19492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TEOLÓGICO</a:t>
            </a:r>
          </a:p>
          <a:p>
            <a:pPr algn="ctr"/>
            <a:r>
              <a:rPr lang="he-IL" sz="60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תשובה</a:t>
            </a:r>
            <a:endParaRPr lang="en-US" sz="6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048000" y="3086100"/>
            <a:ext cx="13955361" cy="190821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Sucederá que cuando hubieren venido sobre ti todas estas cosas.. y </a:t>
            </a:r>
            <a:r>
              <a:rPr lang="es-MX" sz="4000" b="0" i="0" dirty="0">
                <a:solidFill>
                  <a:srgbClr val="FFC000"/>
                </a:solidFill>
                <a:effectLst/>
                <a:latin typeface="system-ui"/>
              </a:rPr>
              <a:t>te arrepintieres 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en medio de todas las naciones adonde te hubiere arrojado Jehová tu Dios, </a:t>
            </a:r>
            <a:r>
              <a:rPr lang="es-MX" sz="4000" b="1" i="0" baseline="30000" dirty="0">
                <a:solidFill>
                  <a:schemeClr val="bg1"/>
                </a:solidFill>
                <a:effectLst/>
                <a:latin typeface="system-ui"/>
              </a:rPr>
              <a:t> 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y </a:t>
            </a:r>
            <a:r>
              <a:rPr lang="es-MX" sz="4000" b="0" i="0" dirty="0">
                <a:solidFill>
                  <a:srgbClr val="FFC000"/>
                </a:solidFill>
                <a:effectLst/>
                <a:latin typeface="system-ui"/>
              </a:rPr>
              <a:t>te convirtieres 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a Jehová tu Dios”.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514600" y="5981700"/>
            <a:ext cx="12649200" cy="29208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b="1" i="0" dirty="0">
                <a:solidFill>
                  <a:srgbClr val="FFC000"/>
                </a:solidFill>
                <a:effectLst/>
                <a:latin typeface="open sans" panose="020B0606030504020204" pitchFamily="34" charset="0"/>
              </a:rPr>
              <a:t>TESHUVÁ</a:t>
            </a:r>
            <a:r>
              <a:rPr lang="es-ES" sz="36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arrepentirse = “Dolor por el pecado y abandono de mismo”.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R" sz="3600" b="1" i="0" dirty="0">
                <a:solidFill>
                  <a:srgbClr val="FFC000"/>
                </a:solidFill>
                <a:effectLst/>
                <a:latin typeface="open sans" panose="020B0606030504020204" pitchFamily="34" charset="0"/>
              </a:rPr>
              <a:t>TESHUVÁ</a:t>
            </a:r>
            <a:r>
              <a:rPr lang="es-ES" sz="36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convertirse = “Retorno a 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nuestros orígenes, retornar a Dios.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Volvamos a tener una comunión personal con Dios.</a:t>
            </a:r>
            <a:endParaRPr lang="es-ES" sz="36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67B743CB-635D-4B40-8F2A-08A8345094CF}"/>
              </a:ext>
            </a:extLst>
          </p:cNvPr>
          <p:cNvSpPr txBox="1"/>
          <p:nvPr/>
        </p:nvSpPr>
        <p:spPr>
          <a:xfrm>
            <a:off x="6553200" y="2400300"/>
            <a:ext cx="8150999" cy="6160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DEUTERONOMIO 30:1, 2.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693E8BB-1169-4CB1-9351-6332BD49C6D6}"/>
              </a:ext>
            </a:extLst>
          </p:cNvPr>
          <p:cNvSpPr/>
          <p:nvPr/>
        </p:nvSpPr>
        <p:spPr>
          <a:xfrm>
            <a:off x="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9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 dirty="0">
                <a:solidFill>
                  <a:schemeClr val="bg1"/>
                </a:solidFill>
              </a:rPr>
              <a:t>“CUANDO TE CONVIRTIERES CON TODO VUESTRO CORAZÓN”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063917" y="-2587039"/>
            <a:ext cx="6954012" cy="8229600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3505202" y="4000500"/>
            <a:ext cx="14249398" cy="3385542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s-MX" sz="4000" b="1" i="0" baseline="30000" dirty="0">
                <a:solidFill>
                  <a:schemeClr val="bg1"/>
                </a:solidFill>
                <a:effectLst/>
                <a:latin typeface="system-ui"/>
              </a:rPr>
              <a:t> 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Porque Jehová volverá a gozarse sobre ti para bien, de la manera que se gozó sobre tus padres… </a:t>
            </a:r>
            <a:r>
              <a:rPr lang="es-MX" sz="4000" b="0" i="0" dirty="0">
                <a:solidFill>
                  <a:srgbClr val="FFC000"/>
                </a:solidFill>
                <a:effectLst/>
                <a:latin typeface="system-ui"/>
              </a:rPr>
              <a:t>cuando obedecieres a la voz de Jehová tu Dios,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 para guardar sus mandamientos y sus estatutos escritos en este libro de la ley; </a:t>
            </a:r>
            <a:r>
              <a:rPr lang="es-MX" sz="4000" b="0" i="0" dirty="0">
                <a:solidFill>
                  <a:srgbClr val="FFC000"/>
                </a:solidFill>
                <a:effectLst/>
                <a:latin typeface="system-ui"/>
              </a:rPr>
              <a:t>cuando te convirtieres a Jehová tu Dios con todo tu corazón y con toda tu alma</a:t>
            </a:r>
            <a:r>
              <a:rPr lang="es-CR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743200" y="7734817"/>
            <a:ext cx="12496800" cy="17520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Dios desea gozarse en nuestro retorno al su gracia.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Obedezcamos la voz de Dios en esta nueva semana.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ES" sz="36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Convirtámonos con todo nuestro “corazón y alma.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F4E834E2-0237-9D4F-9DC3-53296A886F62}"/>
              </a:ext>
            </a:extLst>
          </p:cNvPr>
          <p:cNvSpPr txBox="1"/>
          <p:nvPr/>
        </p:nvSpPr>
        <p:spPr>
          <a:xfrm>
            <a:off x="6199730" y="3007153"/>
            <a:ext cx="8137838" cy="6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s-CR" sz="4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Deuteronomio 30:9, 10</a:t>
            </a:r>
            <a:endParaRPr lang="en-US" sz="3844" b="1" spc="30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F5AE9F75-1D3A-FA45-8CA3-910E5238DA40}"/>
              </a:ext>
            </a:extLst>
          </p:cNvPr>
          <p:cNvSpPr txBox="1"/>
          <p:nvPr/>
        </p:nvSpPr>
        <p:spPr>
          <a:xfrm>
            <a:off x="3934691" y="398264"/>
            <a:ext cx="12640207" cy="21544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9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PRAXIS O APLICACIÓN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ARREPENTIMIENTO Y CONVERSIÓN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08491AEF-9ED7-4F5C-8DA8-1F6A25956CB2}"/>
              </a:ext>
            </a:extLst>
          </p:cNvPr>
          <p:cNvSpPr/>
          <p:nvPr/>
        </p:nvSpPr>
        <p:spPr>
          <a:xfrm>
            <a:off x="228600" y="1657"/>
            <a:ext cx="2743200" cy="4080415"/>
          </a:xfrm>
          <a:prstGeom prst="rect">
            <a:avLst/>
          </a:prstGeom>
          <a:solidFill>
            <a:srgbClr val="0070C0">
              <a:alpha val="0"/>
            </a:srgbClr>
          </a:solidFill>
          <a:ln>
            <a:noFill/>
          </a:ln>
          <a:effectLst>
            <a:glow rad="127000">
              <a:schemeClr val="accent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R" sz="2400" b="1" dirty="0">
                <a:solidFill>
                  <a:schemeClr val="bg1"/>
                </a:solidFill>
              </a:rPr>
              <a:t>LECCIÓN </a:t>
            </a:r>
            <a:r>
              <a:rPr lang="es-CR" sz="2400" b="1" dirty="0">
                <a:solidFill>
                  <a:schemeClr val="bg1"/>
                </a:solidFill>
              </a:rPr>
              <a:t>9</a:t>
            </a:r>
            <a:r>
              <a:rPr lang="en-CR" sz="2400" b="1" dirty="0">
                <a:solidFill>
                  <a:schemeClr val="bg1"/>
                </a:solidFill>
              </a:rPr>
              <a:t>:</a:t>
            </a:r>
            <a:endParaRPr lang="es-CR" sz="2400" b="1" dirty="0">
              <a:solidFill>
                <a:schemeClr val="bg1"/>
              </a:solidFill>
            </a:endParaRPr>
          </a:p>
          <a:p>
            <a:pPr algn="ctr"/>
            <a:r>
              <a:rPr lang="es-CR" sz="2400" b="1">
                <a:solidFill>
                  <a:schemeClr val="bg1"/>
                </a:solidFill>
              </a:rPr>
              <a:t>“CUANDO TE CONVIRTIERES CON TODO VUESTRO CORAZÓN”</a:t>
            </a:r>
            <a:endParaRPr lang="en-C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1685</TotalTime>
  <Words>455</Words>
  <Application>Microsoft Office PowerPoint</Application>
  <PresentationFormat>Personalizado</PresentationFormat>
  <Paragraphs>40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Times New Roman</vt:lpstr>
      <vt:lpstr>Calibri</vt:lpstr>
      <vt:lpstr>Symbol</vt:lpstr>
      <vt:lpstr>Arial Black</vt:lpstr>
      <vt:lpstr>system-ui</vt:lpstr>
      <vt:lpstr>Arial</vt:lpstr>
      <vt:lpstr>open sans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Franz Rios</cp:lastModifiedBy>
  <cp:revision>30</cp:revision>
  <dcterms:created xsi:type="dcterms:W3CDTF">2006-08-16T00:00:00Z</dcterms:created>
  <dcterms:modified xsi:type="dcterms:W3CDTF">2021-11-11T00:07:04Z</dcterms:modified>
  <dc:identifier>DAEoQqR-Leo</dc:identifier>
</cp:coreProperties>
</file>