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08" autoAdjust="0"/>
    <p:restoredTop sz="94684" autoAdjust="0"/>
  </p:normalViewPr>
  <p:slideViewPr>
    <p:cSldViewPr>
      <p:cViewPr varScale="1">
        <p:scale>
          <a:sx n="53" d="100"/>
          <a:sy n="53" d="100"/>
        </p:scale>
        <p:origin x="1578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590800" y="495300"/>
            <a:ext cx="14779145" cy="9027795"/>
            <a:chOff x="-1123263" y="931626"/>
            <a:chExt cx="18227595" cy="9889371"/>
          </a:xfrm>
        </p:grpSpPr>
        <p:sp>
          <p:nvSpPr>
            <p:cNvPr id="6" name="TextBox 6"/>
            <p:cNvSpPr txBox="1"/>
            <p:nvPr/>
          </p:nvSpPr>
          <p:spPr>
            <a:xfrm>
              <a:off x="-1123263" y="931626"/>
              <a:ext cx="18227595" cy="26971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r>
                <a:rPr lang="es-ES" sz="80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ACUÉRDATE,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NO OLVIDES</a:t>
              </a: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-281952" y="5966043"/>
              <a:ext cx="14933790" cy="485495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“</a:t>
              </a:r>
              <a:r>
                <a:rPr lang="es-ES" sz="48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Acuérdate, no olvides </a:t>
              </a:r>
              <a:r>
                <a:rPr lang="es-ES" sz="4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que has provocado la ira de Jehová tu Dios en el desierto; desde el día que saliste de Egipto, hasta que entrasteis en este lugar, habéis sido rebeldes a Jehová”.</a:t>
              </a:r>
              <a:r>
                <a:rPr lang="es-MX" sz="4800" dirty="0">
                  <a:solidFill>
                    <a:schemeClr val="bg1"/>
                  </a:solidFill>
                </a:rPr>
                <a:t> </a:t>
              </a:r>
            </a:p>
            <a:p>
              <a:pPr lvl="0" algn="ctr">
                <a:defRPr/>
              </a:pPr>
              <a:r>
                <a:rPr lang="es-MX" sz="4400" dirty="0">
                  <a:solidFill>
                    <a:schemeClr val="bg1"/>
                  </a:solidFill>
                </a:rPr>
                <a:t>Deuteronomio 9:7</a:t>
              </a:r>
              <a:endParaRPr kumimoji="0" lang="en-US" sz="80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420230"/>
              <a:ext cx="14933792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10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16534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ACUÉRDATE: EL SEÑOR ES DIOS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91200" y="31623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4:35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4115263"/>
            <a:ext cx="13816026" cy="123110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“A ti se te ha mostrado todo esto para que sepas que el Señor es Dios, y qu</a:t>
            </a: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no hay otro fuera de él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057400" y="5982712"/>
            <a:ext cx="13487400" cy="3922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Desde la señal de arco iris, es un llamado al ser humano a no olvidar que El Señor es Dios.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Recordar la salida de Egipto y el cumplimiento del pacto con sus antepasados, es reconocer que El Señor es Dios.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Ahora que Dios había hecho su parte, llegaba el turno del pueblo.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10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“ACUÉRDATE,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NO OLVIDES”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8404" y="3290887"/>
            <a:ext cx="13894867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“¡Pero tengan cuidado! Presten atención y no olviden las cosas que han visto sus ojos, ni las aparten de su corazón mientras vivan. Cuéntenselas a sus hijos y a sus nietos.”</a:t>
            </a:r>
            <a:endParaRPr lang="es-CR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524000" y="5892967"/>
            <a:ext cx="131064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Debemos cuidarnos de no olvidar: tener cuidado, velar, preservar, proteger.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Al contar a los descendientes, no solo es transmitir el conocimiento, también es no olvidar.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Ejercitemos nuestra memoria, recordando lo que Dios ha hecho en nos, no lo olvidemos.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114300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“ACUÉRDATE, NO OLVIDES”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6553522" y="23241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</a:t>
            </a:r>
            <a:r>
              <a:rPr lang="es-CR" sz="40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:9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68B94D98-5F64-4513-8791-350F61DE2CB7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10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“ACUÉRDATE,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NO OLVIDES”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342900"/>
            <a:ext cx="12133846" cy="1949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s-CR" sz="6000" b="1" dirty="0">
                <a:solidFill>
                  <a:schemeClr val="bg1"/>
                </a:solidFill>
                <a:cs typeface="Times New Roman" panose="02020603050405020304" pitchFamily="18" charset="0"/>
              </a:rPr>
              <a:t>ACUÉRDATE DE JEHOVÁ TU DIOS</a:t>
            </a:r>
            <a:endParaRPr lang="en-US" sz="6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983993" y="3507744"/>
            <a:ext cx="13955361" cy="19082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Recuerda al Señor tu Dios, porque es él quien te da el poder para producir esa riqueza; así ha confirmado hoy el pacto que bajo juramento hizo con tus antepasados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438400" y="6631551"/>
            <a:ext cx="12649200" cy="2328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nos llama a no olvidarnos de él.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Nos recuerda que toda bendición proviene de él.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la prosperidad o la escasez no nos lleven a olvidarnos de Dios. 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76094" y="2653468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</a:t>
            </a:r>
            <a:r>
              <a:rPr lang="es-CR" sz="40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:18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81292EF-116E-45A4-8207-D9B7D80C325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10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“ACUÉRDATE,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NO OLVIDES”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2895600" y="6358282"/>
            <a:ext cx="124968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un imperativo: no podemos olvidar nuestro éxodo del Egipto espiritual.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podemos salir del Egipto espiritual, por nuestras fuerzas, es solo por el poder de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Seamos representantes dignos del Dios, para que no le olvidemos.</a:t>
            </a:r>
            <a:endParaRPr lang="es-ES" sz="3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337761" y="3171995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</a:t>
            </a:r>
            <a:r>
              <a:rPr lang="es-CR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</a:t>
            </a: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:18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34691" y="398264"/>
            <a:ext cx="12640207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RECUERDA QUE DIOS TE SACÓ DE “EGIPTO”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C0E83480-7FE6-4963-88FC-A943B47D242D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10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“ACUÉRDATE,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NO OLVIDES”</a:t>
            </a:r>
            <a:endParaRPr lang="en-CR" sz="2400" b="1" dirty="0">
              <a:solidFill>
                <a:schemeClr val="bg1"/>
              </a:solidFill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83BD611B-711D-470E-BF0F-DF1FAEF04DF3}"/>
              </a:ext>
            </a:extLst>
          </p:cNvPr>
          <p:cNvSpPr txBox="1"/>
          <p:nvPr/>
        </p:nvSpPr>
        <p:spPr>
          <a:xfrm>
            <a:off x="3429000" y="3792768"/>
            <a:ext cx="13955361" cy="19082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Recuerda que fuiste esclavo en Egipto, y que el Señor tu Dios te sacó de allí. Por eso te ordeno que actúes con justicia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439</Words>
  <Application>Microsoft Office PowerPoint</Application>
  <PresentationFormat>Personalizado</PresentationFormat>
  <Paragraphs>45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system-ui</vt:lpstr>
      <vt:lpstr>Symbol</vt:lpstr>
      <vt:lpstr>Arial Black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33</cp:revision>
  <dcterms:created xsi:type="dcterms:W3CDTF">2006-08-16T00:00:00Z</dcterms:created>
  <dcterms:modified xsi:type="dcterms:W3CDTF">2021-11-14T22:23:11Z</dcterms:modified>
  <dc:identifier>DAEoQqR-Leo</dc:identifier>
</cp:coreProperties>
</file>