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badi" panose="020B0604020104020204" pitchFamily="34" charset="0"/>
      <p:regular r:id="rId7"/>
    </p:embeddedFont>
    <p:embeddedFont>
      <p:font typeface="Arial Black" panose="020B0A040201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06A4D9-E42E-4E00-808A-000995E6D64E}" v="1" dt="2022-01-26T03:10:21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5506A4D9-E42E-4E00-808A-000995E6D64E}"/>
    <pc:docChg chg="undo custSel modSld">
      <pc:chgData name="Franz Rios" userId="11360a9a-973a-4a53-9e4f-6930a6f815bd" providerId="ADAL" clId="{5506A4D9-E42E-4E00-808A-000995E6D64E}" dt="2022-01-26T03:11:33.705" v="1980" actId="403"/>
      <pc:docMkLst>
        <pc:docMk/>
      </pc:docMkLst>
      <pc:sldChg chg="modSp mod">
        <pc:chgData name="Franz Rios" userId="11360a9a-973a-4a53-9e4f-6930a6f815bd" providerId="ADAL" clId="{5506A4D9-E42E-4E00-808A-000995E6D64E}" dt="2022-01-26T02:57:34.352" v="1074" actId="1036"/>
        <pc:sldMkLst>
          <pc:docMk/>
          <pc:sldMk cId="0" sldId="256"/>
        </pc:sldMkLst>
        <pc:spChg chg="mod">
          <ac:chgData name="Franz Rios" userId="11360a9a-973a-4a53-9e4f-6930a6f815bd" providerId="ADAL" clId="{5506A4D9-E42E-4E00-808A-000995E6D64E}" dt="2022-01-22T19:13:04.096" v="26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2:57:34.352" v="1074" actId="1036"/>
          <ac:spMkLst>
            <pc:docMk/>
            <pc:sldMk cId="0" sldId="256"/>
            <ac:spMk id="6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13:07.935" v="28" actId="20577"/>
          <ac:spMkLst>
            <pc:docMk/>
            <pc:sldMk cId="0" sldId="256"/>
            <ac:spMk id="9" creationId="{B15480E0-923F-4823-B4C6-95C4202F9313}"/>
          </ac:spMkLst>
        </pc:spChg>
      </pc:sldChg>
      <pc:sldChg chg="modSp mod">
        <pc:chgData name="Franz Rios" userId="11360a9a-973a-4a53-9e4f-6930a6f815bd" providerId="ADAL" clId="{5506A4D9-E42E-4E00-808A-000995E6D64E}" dt="2022-01-26T03:10:55.808" v="1969" actId="20577"/>
        <pc:sldMkLst>
          <pc:docMk/>
          <pc:sldMk cId="0" sldId="257"/>
        </pc:sldMkLst>
        <pc:spChg chg="mod">
          <ac:chgData name="Franz Rios" userId="11360a9a-973a-4a53-9e4f-6930a6f815bd" providerId="ADAL" clId="{5506A4D9-E42E-4E00-808A-000995E6D64E}" dt="2022-01-26T03:10:33.997" v="1965" actId="10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10:55.808" v="1969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10:21.369" v="1954"/>
          <ac:spMkLst>
            <pc:docMk/>
            <pc:sldMk cId="0" sldId="257"/>
            <ac:spMk id="6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29:32.774" v="536" actId="20577"/>
          <ac:spMkLst>
            <pc:docMk/>
            <pc:sldMk cId="0" sldId="257"/>
            <ac:spMk id="7" creationId="{D49EE168-A025-4200-B36C-52E8CF34D975}"/>
          </ac:spMkLst>
        </pc:spChg>
        <pc:spChg chg="mod">
          <ac:chgData name="Franz Rios" userId="11360a9a-973a-4a53-9e4f-6930a6f815bd" providerId="ADAL" clId="{5506A4D9-E42E-4E00-808A-000995E6D64E}" dt="2022-01-22T19:39:29.098" v="581"/>
          <ac:spMkLst>
            <pc:docMk/>
            <pc:sldMk cId="0" sldId="257"/>
            <ac:spMk id="12" creationId="{CDD8D8EF-B7D2-46CD-BBBC-5A9F051BB24B}"/>
          </ac:spMkLst>
        </pc:spChg>
      </pc:sldChg>
      <pc:sldChg chg="modSp mod">
        <pc:chgData name="Franz Rios" userId="11360a9a-973a-4a53-9e4f-6930a6f815bd" providerId="ADAL" clId="{5506A4D9-E42E-4E00-808A-000995E6D64E}" dt="2022-01-26T03:11:19.487" v="1978" actId="207"/>
        <pc:sldMkLst>
          <pc:docMk/>
          <pc:sldMk cId="4192745361" sldId="258"/>
        </pc:sldMkLst>
        <pc:spChg chg="mod">
          <ac:chgData name="Franz Rios" userId="11360a9a-973a-4a53-9e4f-6930a6f815bd" providerId="ADAL" clId="{5506A4D9-E42E-4E00-808A-000995E6D64E}" dt="2022-01-26T03:00:23.636" v="1289" actId="14100"/>
          <ac:spMkLst>
            <pc:docMk/>
            <pc:sldMk cId="4192745361" sldId="258"/>
            <ac:spMk id="2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11:19.487" v="1978" actId="207"/>
          <ac:spMkLst>
            <pc:docMk/>
            <pc:sldMk cId="4192745361" sldId="258"/>
            <ac:spMk id="3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02:47.847" v="1643" actId="1035"/>
          <ac:spMkLst>
            <pc:docMk/>
            <pc:sldMk cId="4192745361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01:44.895" v="1556" actId="1035"/>
          <ac:spMkLst>
            <pc:docMk/>
            <pc:sldMk cId="4192745361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02:41.545" v="1639" actId="1037"/>
          <ac:spMkLst>
            <pc:docMk/>
            <pc:sldMk cId="4192745361" sldId="258"/>
            <ac:spMk id="7" creationId="{D49EE168-A025-4200-B36C-52E8CF34D975}"/>
          </ac:spMkLst>
        </pc:spChg>
        <pc:spChg chg="mod">
          <ac:chgData name="Franz Rios" userId="11360a9a-973a-4a53-9e4f-6930a6f815bd" providerId="ADAL" clId="{5506A4D9-E42E-4E00-808A-000995E6D64E}" dt="2022-01-26T03:01:50.028" v="1562" actId="1035"/>
          <ac:spMkLst>
            <pc:docMk/>
            <pc:sldMk cId="4192745361" sldId="258"/>
            <ac:spMk id="8" creationId="{415C788C-769A-42BF-9176-3FBD0310EFB8}"/>
          </ac:spMkLst>
        </pc:spChg>
        <pc:spChg chg="mod">
          <ac:chgData name="Franz Rios" userId="11360a9a-973a-4a53-9e4f-6930a6f815bd" providerId="ADAL" clId="{5506A4D9-E42E-4E00-808A-000995E6D64E}" dt="2022-01-22T19:39:35.026" v="582"/>
          <ac:spMkLst>
            <pc:docMk/>
            <pc:sldMk cId="4192745361" sldId="258"/>
            <ac:spMk id="11" creationId="{1F7355E2-3BE7-46D9-90AB-0E21C1A52BEB}"/>
          </ac:spMkLst>
        </pc:spChg>
      </pc:sldChg>
      <pc:sldChg chg="modSp mod">
        <pc:chgData name="Franz Rios" userId="11360a9a-973a-4a53-9e4f-6930a6f815bd" providerId="ADAL" clId="{5506A4D9-E42E-4E00-808A-000995E6D64E}" dt="2022-01-22T19:38:55.394" v="578" actId="20577"/>
        <pc:sldMkLst>
          <pc:docMk/>
          <pc:sldMk cId="1614318261" sldId="259"/>
        </pc:sldMkLst>
        <pc:spChg chg="mod">
          <ac:chgData name="Franz Rios" userId="11360a9a-973a-4a53-9e4f-6930a6f815bd" providerId="ADAL" clId="{5506A4D9-E42E-4E00-808A-000995E6D64E}" dt="2022-01-22T19:24:05.800" v="83" actId="20577"/>
          <ac:spMkLst>
            <pc:docMk/>
            <pc:sldMk cId="1614318261" sldId="259"/>
            <ac:spMk id="2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27:53.375" v="464" actId="20577"/>
          <ac:spMkLst>
            <pc:docMk/>
            <pc:sldMk cId="1614318261" sldId="259"/>
            <ac:spMk id="3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23:20.246" v="74" actId="20577"/>
          <ac:spMkLst>
            <pc:docMk/>
            <pc:sldMk cId="1614318261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29:21.672" v="525" actId="20577"/>
          <ac:spMkLst>
            <pc:docMk/>
            <pc:sldMk cId="1614318261" sldId="259"/>
            <ac:spMk id="7" creationId="{D49EE168-A025-4200-B36C-52E8CF34D975}"/>
          </ac:spMkLst>
        </pc:spChg>
        <pc:spChg chg="mod">
          <ac:chgData name="Franz Rios" userId="11360a9a-973a-4a53-9e4f-6930a6f815bd" providerId="ADAL" clId="{5506A4D9-E42E-4E00-808A-000995E6D64E}" dt="2022-01-22T19:38:55.394" v="578" actId="20577"/>
          <ac:spMkLst>
            <pc:docMk/>
            <pc:sldMk cId="1614318261" sldId="259"/>
            <ac:spMk id="12" creationId="{A7816D05-B290-440E-BE10-20E7B4FFBD1E}"/>
          </ac:spMkLst>
        </pc:spChg>
      </pc:sldChg>
      <pc:sldChg chg="modSp mod">
        <pc:chgData name="Franz Rios" userId="11360a9a-973a-4a53-9e4f-6930a6f815bd" providerId="ADAL" clId="{5506A4D9-E42E-4E00-808A-000995E6D64E}" dt="2022-01-26T03:11:33.705" v="1980" actId="403"/>
        <pc:sldMkLst>
          <pc:docMk/>
          <pc:sldMk cId="1521406691" sldId="260"/>
        </pc:sldMkLst>
        <pc:spChg chg="mod">
          <ac:chgData name="Franz Rios" userId="11360a9a-973a-4a53-9e4f-6930a6f815bd" providerId="ADAL" clId="{5506A4D9-E42E-4E00-808A-000995E6D64E}" dt="2022-01-26T03:11:33.705" v="1980" actId="403"/>
          <ac:spMkLst>
            <pc:docMk/>
            <pc:sldMk cId="1521406691" sldId="260"/>
            <ac:spMk id="2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11:27.883" v="1979" actId="403"/>
          <ac:spMkLst>
            <pc:docMk/>
            <pc:sldMk cId="1521406691" sldId="260"/>
            <ac:spMk id="3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6T03:05:50.455" v="1714" actId="20577"/>
          <ac:spMkLst>
            <pc:docMk/>
            <pc:sldMk cId="1521406691" sldId="260"/>
            <ac:spMk id="6" creationId="{00000000-0000-0000-0000-000000000000}"/>
          </ac:spMkLst>
        </pc:spChg>
        <pc:spChg chg="mod">
          <ac:chgData name="Franz Rios" userId="11360a9a-973a-4a53-9e4f-6930a6f815bd" providerId="ADAL" clId="{5506A4D9-E42E-4E00-808A-000995E6D64E}" dt="2022-01-22T19:39:40.500" v="583"/>
          <ac:spMkLst>
            <pc:docMk/>
            <pc:sldMk cId="1521406691" sldId="260"/>
            <ac:spMk id="11" creationId="{8E7D09BE-ABB2-4905-9978-B88A31A24A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693235" y="2012688"/>
            <a:ext cx="14901530" cy="2622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</a:p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EL DADOR DEL DESCANSO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52600" y="6532483"/>
            <a:ext cx="15142954" cy="13542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  “Por tanto, queda un reposo para </a:t>
            </a:r>
            <a:r>
              <a:rPr lang="es-ES" sz="4400" dirty="0">
                <a:latin typeface="Abadi" panose="020B0604020202020204" pitchFamily="34" charset="0"/>
              </a:rPr>
              <a:t>el pueblo de Dios”. </a:t>
            </a:r>
          </a:p>
          <a:p>
            <a:pPr marL="530225" indent="-530225" algn="ctr"/>
            <a:r>
              <a:rPr lang="es-ES" sz="4400" dirty="0">
                <a:latin typeface="Abadi" panose="020B0604020202020204" pitchFamily="34" charset="0"/>
              </a:rPr>
              <a:t>(Hebreos 4:9)</a:t>
            </a:r>
            <a:endParaRPr lang="en-US" sz="4400" spc="673" dirty="0">
              <a:solidFill>
                <a:srgbClr val="000000"/>
              </a:solidFill>
              <a:latin typeface="Abadi" panose="020B0604020202020204" pitchFamily="34" charset="0"/>
              <a:cs typeface="IBM Plex Sans Hebrew Text Bold" panose="020B0604020202020204" charset="-79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4950" y="356575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5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3935135"/>
            <a:ext cx="6571347" cy="4154984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5400" b="1" i="0" baseline="30000" dirty="0">
                <a:solidFill>
                  <a:schemeClr val="bg1"/>
                </a:solidFill>
                <a:effectLst/>
                <a:latin typeface="system-ui"/>
              </a:rPr>
              <a:t> ”</a:t>
            </a:r>
            <a:r>
              <a:rPr lang="es-ES" sz="5400" b="0" i="0" dirty="0">
                <a:solidFill>
                  <a:schemeClr val="bg1"/>
                </a:solidFill>
                <a:effectLst/>
                <a:latin typeface="system-ui"/>
              </a:rPr>
              <a:t>Porque en cierto lugar dijo así del séptimo día: Y </a:t>
            </a:r>
            <a:r>
              <a:rPr lang="es-ES" sz="5400" b="0" i="0" dirty="0">
                <a:solidFill>
                  <a:srgbClr val="FFC000"/>
                </a:solidFill>
                <a:effectLst/>
                <a:latin typeface="system-ui"/>
              </a:rPr>
              <a:t>reposó Dios de todas sus obras en el séptimo día</a:t>
            </a:r>
            <a:r>
              <a:rPr lang="es-MX" sz="5400" dirty="0">
                <a:solidFill>
                  <a:srgbClr val="FFC000"/>
                </a:solidFill>
                <a:latin typeface="system-ui"/>
              </a:rPr>
              <a:t>”</a:t>
            </a:r>
            <a:r>
              <a:rPr lang="es-MX" sz="5400" b="0" i="0" dirty="0">
                <a:solidFill>
                  <a:srgbClr val="FFC000"/>
                </a:solidFill>
                <a:effectLst/>
                <a:latin typeface="system-ui"/>
              </a:rPr>
              <a:t>.</a:t>
            </a:r>
            <a:endParaRPr lang="en-US" sz="48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889084"/>
            <a:ext cx="9644950" cy="541686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primer reposo que Dios dio a la raza humana fue el descansar el séptimo día.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descansó, aunque no estaba cansado. Lo hizo para dar ejemplo.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día a la semana podemos dedicar todo el tiempo para encontrarnos con Dios y con nuestros hermanos.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s-CR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0600" y="316035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4:4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1° DESCANSO: EL SÁBADO SEMANAL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5: JESÚS, EL DADOR DEL DESCANSO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1352" y="4505385"/>
            <a:ext cx="7050697" cy="452431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Aconteció, muchos días después que Jehová diera reposo a Israel de todos sus enemigos alrededor</a:t>
            </a: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”.</a:t>
            </a:r>
          </a:p>
          <a:p>
            <a:pPr algn="ctr">
              <a:spcBef>
                <a:spcPct val="0"/>
              </a:spcBef>
            </a:pPr>
            <a:r>
              <a:rPr lang="es-ES" sz="37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“Por tanto, juré en mi ira: No entrarán en mi reposo”.</a:t>
            </a:r>
          </a:p>
          <a:p>
            <a:pPr algn="ctr">
              <a:spcBef>
                <a:spcPct val="0"/>
              </a:spcBef>
            </a:pPr>
            <a:endParaRPr lang="es-E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31148"/>
            <a:ext cx="9143999" cy="495520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Josué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dio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reposo</a:t>
            </a:r>
            <a:r>
              <a:rPr lang="en-US" sz="46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al pueblo de Israel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cuando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entró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a la tierra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prometida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Después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la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muerte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Jósué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Israel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cayó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apostasía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Fueron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invadidos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por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diversos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ejércitos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hasta que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Babilonia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los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llevó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al </a:t>
            </a:r>
            <a:r>
              <a:rPr lang="en-US" sz="46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exilio</a:t>
            </a:r>
            <a:r>
              <a:rPr lang="en-US" sz="46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329495"/>
            <a:ext cx="6571347" cy="10552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JOSUÉ 23:1</a:t>
            </a:r>
          </a:p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3:11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2° DESCANSO: ENTRAR A LA TIERRA PROMETIDA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3329494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DD8D8EF-B7D2-46CD-BBBC-5A9F051BB24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5: JESÚS, EL DADOR DEL DESCANSO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1600" y="4390429"/>
            <a:ext cx="5333999" cy="332398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 tanto, queda un reposo para </a:t>
            </a:r>
            <a:r>
              <a:rPr lang="es-ES" sz="5400" dirty="0">
                <a:solidFill>
                  <a:schemeClr val="bg1"/>
                </a:solidFill>
                <a:latin typeface="Abadi" panose="020B0604020202020204" pitchFamily="34" charset="0"/>
              </a:rPr>
              <a:t>el pueblo de Dios” (</a:t>
            </a:r>
            <a:r>
              <a:rPr lang="es-ES" sz="5400" dirty="0" err="1">
                <a:solidFill>
                  <a:schemeClr val="bg1"/>
                </a:solidFill>
                <a:latin typeface="Abadi" panose="020B0604020202020204" pitchFamily="34" charset="0"/>
              </a:rPr>
              <a:t>Heb</a:t>
            </a:r>
            <a:r>
              <a:rPr lang="es-ES" sz="5400" dirty="0">
                <a:solidFill>
                  <a:schemeClr val="bg1"/>
                </a:solidFill>
                <a:latin typeface="Abadi" panose="020B0604020202020204" pitchFamily="34" charset="0"/>
              </a:rPr>
              <a:t> 4:9).</a:t>
            </a:r>
            <a:endParaRPr lang="en-US" sz="5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315200" y="3467100"/>
            <a:ext cx="10515600" cy="5170646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El sábado semanal dura 24 horas, luego tenemos que volver a nuestros trabajos (no es descanso permanente).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El entrar a la tierra prometida no permitió un descanso permanente, porque el pueblo cayó en pecado.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Queda un descanso futuro.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43853" y="27813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4:9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81200" y="1136209"/>
            <a:ext cx="134729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	</a:t>
            </a:r>
            <a:r>
              <a:rPr lang="es-CR" sz="6000" b="1" dirty="0">
                <a:solidFill>
                  <a:schemeClr val="bg1"/>
                </a:solidFill>
              </a:rPr>
              <a:t>QUEDA UN DESCANSO EN EL FUTURO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9144000" y="27813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F7355E2-3BE7-46D9-90AB-0E21C1A52BEB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5: JESÚS, EL DADOR DEL DESCANSO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“Por tanto, </a:t>
            </a:r>
            <a:r>
              <a:rPr lang="es-ES" sz="4400" b="0" i="0" dirty="0">
                <a:solidFill>
                  <a:srgbClr val="FFC000"/>
                </a:solidFill>
                <a:effectLst/>
                <a:latin typeface="system-ui"/>
              </a:rPr>
              <a:t>teniendo un gran sumo sacerdote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…  Acerquémonos, pues, confiadamente al trono de la gracia, para alcanzar misericordia y hallar gracia para el oportuno socorro.</a:t>
            </a:r>
            <a:endParaRPr lang="en-U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75016"/>
            <a:ext cx="8772835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El </a:t>
            </a:r>
            <a:r>
              <a:rPr lang="en-US" sz="4400" dirty="0" err="1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verdadero</a:t>
            </a:r>
            <a:r>
              <a:rPr lang="en-U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reposo</a:t>
            </a:r>
            <a:r>
              <a:rPr lang="en-U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lo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encontramos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Jesús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nuestro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sumo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sacerdote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Jesús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alcanzamos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misericordia y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gracia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El </a:t>
            </a:r>
            <a:r>
              <a:rPr lang="en-US" sz="4400" dirty="0" err="1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reposo</a:t>
            </a:r>
            <a:r>
              <a:rPr lang="en-U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eterno</a:t>
            </a:r>
            <a:r>
              <a:rPr lang="en-US" sz="4400" dirty="0">
                <a:solidFill>
                  <a:srgbClr val="FFC000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lo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disfrutaremos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cuando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Cristo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vuelva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por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segunda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vez</a:t>
            </a:r>
            <a:r>
              <a:rPr lang="en-US" sz="44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4:14, 16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HERMANO MODELO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E7D09BE-ABB2-4905-9978-B88A31A24AD9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5: JESÚS, EL DADOR DEL DESCANSO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5069</TotalTime>
  <Words>401</Words>
  <Application>Microsoft Office PowerPoint</Application>
  <PresentationFormat>Personalizado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Abadi</vt:lpstr>
      <vt:lpstr>Calibri</vt:lpstr>
      <vt:lpstr>Arial Black</vt:lpstr>
      <vt:lpstr>Arial</vt:lpstr>
      <vt:lpstr>system-ui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Escuela de Ingeniería</cp:lastModifiedBy>
  <cp:revision>27</cp:revision>
  <dcterms:created xsi:type="dcterms:W3CDTF">2006-08-16T00:00:00Z</dcterms:created>
  <dcterms:modified xsi:type="dcterms:W3CDTF">2022-01-26T19:49:07Z</dcterms:modified>
  <dc:identifier>DAEwZf7cn_s</dc:identifier>
</cp:coreProperties>
</file>