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IBM Plex Sans Hebrew Text Bold" panose="020B0604020202020204" charset="-79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80" d="100"/>
          <a:sy n="80" d="100"/>
        </p:scale>
        <p:origin x="15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ble onda 7">
            <a:extLst>
              <a:ext uri="{FF2B5EF4-FFF2-40B4-BE49-F238E27FC236}">
                <a16:creationId xmlns:a16="http://schemas.microsoft.com/office/drawing/2014/main" id="{935D4EFB-322F-4D13-AE83-7CF0338603BA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693235" y="1734581"/>
            <a:ext cx="14901530" cy="27673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7200" dirty="0">
                <a:solidFill>
                  <a:srgbClr val="FFC000"/>
                </a:solidFill>
                <a:latin typeface="Arial Black" panose="020B0A04020102020204" pitchFamily="34" charset="0"/>
              </a:rPr>
              <a:t>EL MENSAJE DE </a:t>
            </a:r>
          </a:p>
          <a:p>
            <a:pPr algn="ctr">
              <a:lnSpc>
                <a:spcPts val="10575"/>
              </a:lnSpc>
            </a:pPr>
            <a:r>
              <a:rPr lang="en-US" sz="11500" dirty="0">
                <a:solidFill>
                  <a:srgbClr val="FFC000"/>
                </a:solidFill>
                <a:latin typeface="Arial Black" panose="020B0A04020102020204" pitchFamily="34" charset="0"/>
              </a:rPr>
              <a:t>HEBREOS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524000" y="3803800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2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76960" y="7124700"/>
            <a:ext cx="14813794" cy="22057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rtlCol="0" anchor="t">
            <a:spAutoFit/>
          </a:bodyPr>
          <a:lstStyle/>
          <a:p>
            <a:pPr algn="ctr">
              <a:lnSpc>
                <a:spcPts val="4325"/>
              </a:lnSpc>
              <a:spcBef>
                <a:spcPct val="0"/>
              </a:spcBef>
            </a:pPr>
            <a:r>
              <a:rPr lang="en-US" sz="3089" spc="673" dirty="0">
                <a:solidFill>
                  <a:srgbClr val="000000"/>
                </a:solidFill>
                <a:latin typeface="IBM Plex Sans Hebrew Text Bold"/>
              </a:rPr>
              <a:t>“AHORA BIEN, EL PUNTO PRINCIPAL DE LO QUE VENIMOS DICIENDO ES QUE TENEMOS TAL SUMO SACERDOTE, EL CUAL SE SENTÓ A LA DIESTRA DEL TRONO DE LA </a:t>
            </a:r>
            <a:r>
              <a:rPr lang="en-US" sz="3200" spc="673" dirty="0">
                <a:solidFill>
                  <a:srgbClr val="000000"/>
                </a:solidFill>
                <a:latin typeface="IBM Plex Sans Hebrew Text Bold"/>
              </a:rPr>
              <a:t>M</a:t>
            </a:r>
            <a:r>
              <a:rPr lang="en-US" sz="3089" spc="673" dirty="0">
                <a:solidFill>
                  <a:srgbClr val="000000"/>
                </a:solidFill>
                <a:latin typeface="IBM Plex Sans Hebrew Text Bold"/>
              </a:rPr>
              <a:t>AJESTAD EN LOS CIELOS”. (HEB.8:1)</a:t>
            </a: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86516" y="3889084"/>
            <a:ext cx="6571347" cy="470898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“Ahora bien, el punto principal de lo que venimos diciendo es que tenemos tal </a:t>
            </a:r>
            <a:r>
              <a:rPr lang="es-ES" sz="3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sumo sacerdote</a:t>
            </a:r>
            <a:r>
              <a:rPr lang="es-ES" sz="3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3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cual se sentó a la diestra del trono de la Majestad en los cielos</a:t>
            </a:r>
            <a:r>
              <a:rPr lang="es-ES" sz="3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ministro del santuario, y de aquel verdadero tabernáculo que levantó el Señor, y no el hombre.”.</a:t>
            </a:r>
            <a:endParaRPr lang="en-US" sz="3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25950" y="3889084"/>
            <a:ext cx="6571347" cy="3939540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 se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ofreció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sacrificio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 sus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hijos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 intercede ante el Padre,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único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mediador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través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Jesús,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pueblo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orientación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corrección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bendición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intercesión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2" y="31648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8:1-2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230519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INTERCESOR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25951" y="31648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2: EL MENSAJE DE HEBREOS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86518" y="4047858"/>
            <a:ext cx="6571347" cy="366254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“Porque convenía a aquel por cuya causa son todas las cosas, y por quien todas las cosas subsisten, que habiendo de llevar muchos hijos a la gloria, perfeccionase por aflicciones </a:t>
            </a:r>
            <a:r>
              <a:rPr lang="es-ES" sz="3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autor de la salvación de ellos</a:t>
            </a:r>
            <a:r>
              <a:rPr lang="es-ES" sz="3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US" sz="3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134600" y="4047858"/>
            <a:ext cx="6571347" cy="4431983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Cristo, el Dios y Rey,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salvar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la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humanidad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venció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da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victoria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sus 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hijos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Salvador y Defensor: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vence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muerte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(2:14), libera al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esclavo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(2_15),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ayuda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picador  (2:17) y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socorre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(2:18).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78671" y="31733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2:10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102585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SALVADOR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6" y="3173347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B3ED89F-20BE-40A8-BC01-D35EE11C9D19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2: EL MENSAJE DE HEBREOS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98550" y="3931148"/>
            <a:ext cx="6571347" cy="4739759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“Porque ¿a cuál de los ángeles dijo Dios jamás:</a:t>
            </a:r>
          </a:p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 Hijo eres tú,</a:t>
            </a:r>
          </a:p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 te he engendrado hoy,</a:t>
            </a:r>
          </a:p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otra vez:</a:t>
            </a:r>
          </a:p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 seré a él Padre,</a:t>
            </a:r>
          </a:p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él me será a mí hijo?...</a:t>
            </a:r>
          </a:p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 del Hijo dice:</a:t>
            </a:r>
          </a:p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 trono, oh Dios,</a:t>
            </a:r>
          </a:p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el siglo del siglo;</a:t>
            </a:r>
            <a:b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Cetro de equidad es el cetro de tu reino”.</a:t>
            </a: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0135" y="3931148"/>
            <a:ext cx="6571347" cy="4431983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es el Dios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Creador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heredero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cosas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(Heb.1:2).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es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Rey, el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heredero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David.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maravilloso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el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Hijo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Dios y Rey,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mensaje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principal del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Hebreos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sus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hijos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267034" y="342900"/>
            <a:ext cx="11753932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TEOLÓGICA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2" y="3329495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1:5,8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67034" y="1203520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REY - SUMOSACERDOTE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5" y="3329494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227034E-96ED-4E76-AB94-DDD4FE10105F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2: EL MENSAJE DE HEBREOS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94714" y="3975016"/>
            <a:ext cx="6571347" cy="4431983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 lo cual, este es el pacto que haré con la casa de Israel</a:t>
            </a:r>
          </a:p>
          <a:p>
            <a:pPr algn="ctr">
              <a:spcBef>
                <a:spcPct val="0"/>
              </a:spcBef>
            </a:pPr>
            <a:r>
              <a:rPr lang="es-E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Después de aquellos días, dice el Señor:</a:t>
            </a:r>
          </a:p>
          <a:p>
            <a:pPr algn="ctr">
              <a:spcBef>
                <a:spcPct val="0"/>
              </a:spcBef>
            </a:pPr>
            <a:r>
              <a:rPr lang="es-ES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Pondré mis leyes en la mente de ellos</a:t>
            </a:r>
            <a:r>
              <a:rPr lang="es-E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spcBef>
                <a:spcPct val="0"/>
              </a:spcBef>
            </a:pPr>
            <a:r>
              <a:rPr lang="es-E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sobre su corazón las escribiré;</a:t>
            </a:r>
          </a:p>
          <a:p>
            <a:pPr algn="ctr">
              <a:spcBef>
                <a:spcPct val="0"/>
              </a:spcBef>
            </a:pPr>
            <a:r>
              <a:rPr lang="es-ES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seré a ellos por Dios</a:t>
            </a:r>
            <a:r>
              <a:rPr lang="es-E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spcBef>
                <a:spcPct val="0"/>
              </a:spcBef>
            </a:pPr>
            <a:r>
              <a:rPr lang="es-ES" sz="3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ellos me serán a mí por pueblo</a:t>
            </a:r>
            <a:r>
              <a:rPr lang="es-E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4147" y="3975016"/>
            <a:ext cx="6571347" cy="3939540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promete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escribir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leyes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corazón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sus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hijos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promete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único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Dios para sus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hijos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promete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sus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hijos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prueblo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elegido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reyes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sacerdotes</a:t>
            </a:r>
            <a:r>
              <a:rPr lang="en-US" sz="3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3" y="31151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8:10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102585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 Y EL NUEVO PACTO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6" y="3115099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511624D-C061-499B-A5C5-EC5844B8528F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2: EL MENSAJE DE HEBREOS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522</Words>
  <Application>Microsoft Office PowerPoint</Application>
  <PresentationFormat>Personalizado</PresentationFormat>
  <Paragraphs>53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Calibri</vt:lpstr>
      <vt:lpstr>Arial Black</vt:lpstr>
      <vt:lpstr>IBM Plex Sans Hebrew Text Bold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Dodanim Castillo</cp:lastModifiedBy>
  <cp:revision>14</cp:revision>
  <dcterms:created xsi:type="dcterms:W3CDTF">2006-08-16T00:00:00Z</dcterms:created>
  <dcterms:modified xsi:type="dcterms:W3CDTF">2022-01-07T00:37:14Z</dcterms:modified>
  <dc:identifier>DAEwZf7cn_s</dc:identifier>
</cp:coreProperties>
</file>