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badi" panose="020B0604020104020204" pitchFamily="34" charset="0"/>
      <p:regular r:id="rId7"/>
    </p:embeddedFont>
    <p:embeddedFont>
      <p:font typeface="Arial Black" panose="020B0A040201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6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23D54B14-6D3F-4A87-842D-07126F1F69BD}"/>
    <pc:docChg chg="modSld">
      <pc:chgData name="Franz Rios" userId="11360a9a-973a-4a53-9e4f-6930a6f815bd" providerId="ADAL" clId="{23D54B14-6D3F-4A87-842D-07126F1F69BD}" dt="2022-02-15T19:42:53.998" v="29" actId="20577"/>
      <pc:docMkLst>
        <pc:docMk/>
      </pc:docMkLst>
      <pc:sldChg chg="modSp mod">
        <pc:chgData name="Franz Rios" userId="11360a9a-973a-4a53-9e4f-6930a6f815bd" providerId="ADAL" clId="{23D54B14-6D3F-4A87-842D-07126F1F69BD}" dt="2022-02-15T19:42:53.998" v="29" actId="20577"/>
        <pc:sldMkLst>
          <pc:docMk/>
          <pc:sldMk cId="0" sldId="257"/>
        </pc:sldMkLst>
        <pc:spChg chg="mod">
          <ac:chgData name="Franz Rios" userId="11360a9a-973a-4a53-9e4f-6930a6f815bd" providerId="ADAL" clId="{23D54B14-6D3F-4A87-842D-07126F1F69BD}" dt="2022-02-15T19:42:23.117" v="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Franz Rios" userId="11360a9a-973a-4a53-9e4f-6930a6f815bd" providerId="ADAL" clId="{23D54B14-6D3F-4A87-842D-07126F1F69BD}" dt="2022-02-15T19:42:53.998" v="29" actId="20577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649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96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, </a:t>
            </a:r>
            <a:r>
              <a:rPr lang="en-US" sz="8000" dirty="0">
                <a:solidFill>
                  <a:srgbClr val="FFC000"/>
                </a:solidFill>
                <a:latin typeface="Arial Black" panose="020B0A04020102020204" pitchFamily="34" charset="0"/>
              </a:rPr>
              <a:t>EL MEDIADOR DEL NUEVO PACTO</a:t>
            </a:r>
            <a:endParaRPr lang="en-US" sz="7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90600" y="6613430"/>
            <a:ext cx="16611600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>
                <a:latin typeface="Arial" panose="020B0604020202020204" pitchFamily="34" charset="0"/>
                <a:cs typeface="Arial" panose="020B0604020202020204" pitchFamily="34" charset="0"/>
              </a:rPr>
              <a:t>“Pero ahora tanto mejor ministerio es el suyo, cuanto es mediador de un mejor pacto, establecido sobre mejores promesas” 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(Hebreos 8:6).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8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3600" b="1" i="0" baseline="30000" dirty="0">
                <a:solidFill>
                  <a:schemeClr val="bg1"/>
                </a:solidFill>
                <a:effectLst/>
                <a:latin typeface="+mj-lt"/>
              </a:rPr>
              <a:t> </a:t>
            </a:r>
            <a:r>
              <a:rPr lang="es-ES" sz="3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Ahora bien, el punto principal de lo que venimos diciendo es que tenemos tal </a:t>
            </a:r>
            <a:r>
              <a:rPr lang="es-ES" sz="3600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sumo sacerdote</a:t>
            </a:r>
            <a:r>
              <a:rPr lang="es-ES" sz="3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, el cual se sentó a la diestra del trono de la Majestad en los cielos,  ministro del santuario, y de aquel verdadero tabernáculo que levantó el Señor, y no el hombre.</a:t>
            </a:r>
            <a:endParaRPr lang="en-US" sz="320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89084"/>
            <a:ext cx="9677400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Garante o Fiador del nuevo pacto.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asumió todas las obligaciones legales incumplidas.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exaltación de Jesús en el cielo garantiza el cumplimiento de las promesas de Dios.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324499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8:1-2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</a:t>
            </a:r>
            <a:r>
              <a:rPr lang="es-CR" sz="6000" b="1">
                <a:solidFill>
                  <a:schemeClr val="bg1"/>
                </a:solidFill>
              </a:rPr>
              <a:t>EL MEDIADOR DEL NUEVO PACTO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191715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8: JESÚS, EL MEDIADOR DEL NUEVO PACTO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“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+mj-lt"/>
              </a:rPr>
              <a:t>Porque reprendiéndolos dice:</a:t>
            </a:r>
          </a:p>
          <a:p>
            <a:pPr algn="ctr">
              <a:spcBef>
                <a:spcPct val="0"/>
              </a:spcBef>
            </a:pPr>
            <a:r>
              <a:rPr lang="es-ES" sz="4400" b="0" i="0" dirty="0">
                <a:solidFill>
                  <a:schemeClr val="bg1"/>
                </a:solidFill>
                <a:effectLst/>
                <a:latin typeface="+mj-lt"/>
              </a:rPr>
              <a:t>He aquí vienen días, dice el Señor, en que estableceré con la casa de Israel y la casa de Judá </a:t>
            </a:r>
            <a:r>
              <a:rPr lang="es-ES" sz="4400" b="0" i="0" dirty="0">
                <a:solidFill>
                  <a:srgbClr val="FFC000"/>
                </a:solidFill>
                <a:effectLst/>
                <a:latin typeface="+mj-lt"/>
              </a:rPr>
              <a:t>un nuevo pacto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+mj-lt"/>
              </a:rPr>
              <a:t>;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+mj-lt"/>
              </a:rPr>
              <a:t>”</a:t>
            </a:r>
            <a:endParaRPr lang="es-ES" sz="440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31148"/>
            <a:ext cx="93401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nuevo pacto se refiere a una “renovación”.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nuevo pacto, no porque el anterior fuera defectuoso.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Ahora, Dios envía a su Hijo, Jesús, como Garante del </a:t>
            </a:r>
            <a:r>
              <a:rPr lang="es-CR" sz="4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nuevo pacto.</a:t>
            </a:r>
            <a:endParaRPr lang="es-CR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Jesús, autor de la salvación, sacrificio perfecto.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3066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JESÚS Y EL NUEVO PACTO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3004468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853323-90AB-4680-9BE9-BF4FBEB60146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8: JESÚS, EL MEDIADOR DEL NUEVO PACTO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9200" y="4013883"/>
            <a:ext cx="61722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“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+mj-lt"/>
              </a:rPr>
              <a:t>Pero ahora tanto mejor ministerio es el suyo, cuanto es mediador de un mejor pacto, establecido sobre 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+mj-lt"/>
              </a:rPr>
              <a:t>mejores promesas</a:t>
            </a:r>
            <a:r>
              <a:rPr lang="es-ES" sz="48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”.</a:t>
            </a:r>
            <a:endParaRPr lang="en-US" sz="480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pacto era ratificado con sangre.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condición: perfecta obediencia a la ley de Dios, perfecta justicia.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cumplió con las demandas al dar a su propio Hijo, que viviera una vida perfecta, para cumplir las promesas.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Jesús, Dios cumplirá todas las promesas con sus hijos.</a:t>
            </a:r>
            <a:endParaRPr lang="es-MX" sz="4000" b="0" i="0" dirty="0">
              <a:solidFill>
                <a:srgbClr val="FFC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8:6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81200" y="1136209"/>
            <a:ext cx="134729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JESÚS Y LAS </a:t>
            </a:r>
            <a:r>
              <a:rPr lang="es-CR" sz="6000" b="1" dirty="0">
                <a:solidFill>
                  <a:schemeClr val="bg1"/>
                </a:solidFill>
              </a:rPr>
              <a:t>¡NUEVAS PROMESAS!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E7B5EF5-10A6-440E-8AE9-5902C8458C5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8: JESÚS, EL MEDIADOR DEL NUEVO PACTO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b="0" i="0" dirty="0">
                <a:solidFill>
                  <a:schemeClr val="bg1"/>
                </a:solidFill>
                <a:effectLst/>
                <a:latin typeface="system-ui"/>
              </a:rPr>
              <a:t>“Por lo cual, este es el pacto que haré con la casa de Israel</a:t>
            </a:r>
          </a:p>
          <a:p>
            <a:pPr algn="ctr">
              <a:spcBef>
                <a:spcPct val="0"/>
              </a:spcBef>
            </a:pPr>
            <a:r>
              <a:rPr lang="es-ES" sz="3600" b="0" i="0" dirty="0">
                <a:solidFill>
                  <a:schemeClr val="bg1"/>
                </a:solidFill>
                <a:effectLst/>
                <a:latin typeface="system-ui"/>
              </a:rPr>
              <a:t>Después de aquellos días, dice el Señor:</a:t>
            </a:r>
          </a:p>
          <a:p>
            <a:pPr algn="ctr">
              <a:spcBef>
                <a:spcPct val="0"/>
              </a:spcBef>
            </a:pPr>
            <a:r>
              <a:rPr lang="es-ES" sz="3600" b="0" i="0" dirty="0">
                <a:solidFill>
                  <a:srgbClr val="FFC000"/>
                </a:solidFill>
                <a:effectLst/>
                <a:latin typeface="system-ui"/>
              </a:rPr>
              <a:t>Pondré mis leyes en la mente de ellos, Y sobre su corazón las escribiré; Y seré a ellos por Dios,</a:t>
            </a:r>
          </a:p>
          <a:p>
            <a:pPr algn="ctr">
              <a:spcBef>
                <a:spcPct val="0"/>
              </a:spcBef>
            </a:pPr>
            <a:r>
              <a:rPr lang="es-ES" sz="3600" b="0" i="0" dirty="0">
                <a:solidFill>
                  <a:srgbClr val="FFC000"/>
                </a:solidFill>
                <a:effectLst/>
                <a:latin typeface="system-ui"/>
              </a:rPr>
              <a:t>Y ellos me serán a mí por pueblo</a:t>
            </a:r>
            <a:r>
              <a:rPr lang="es-MX" sz="3600" dirty="0">
                <a:solidFill>
                  <a:schemeClr val="bg1"/>
                </a:solidFill>
              </a:rPr>
              <a:t>”</a:t>
            </a:r>
            <a:r>
              <a:rPr lang="es-ES" sz="3600" dirty="0">
                <a:solidFill>
                  <a:schemeClr val="bg1"/>
                </a:solidFill>
                <a:latin typeface="Abadi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75016"/>
            <a:ext cx="8968985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 no se escribe sobre piedras o un rollo, sino en el corazón.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verdadero cambio es el del corazón, la raíz de los problemas.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vez renovado el corazón, se produce verdadera obediencia como una expresión de amor.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8:10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LA SOLUCIÓN AL PROBLEMA DEL CORAZÓN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056EC20-AB15-492B-A611-4DB6530688FC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8: JESÚS, EL MEDIADOR DEL NUEVO PACTO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5483</TotalTime>
  <Words>492</Words>
  <Application>Microsoft Office PowerPoint</Application>
  <PresentationFormat>Personalizado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system-ui</vt:lpstr>
      <vt:lpstr>Abadi</vt:lpstr>
      <vt:lpstr>Arial</vt:lpstr>
      <vt:lpstr>Calibri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Franz Rios</cp:lastModifiedBy>
  <cp:revision>31</cp:revision>
  <dcterms:created xsi:type="dcterms:W3CDTF">2006-08-16T00:00:00Z</dcterms:created>
  <dcterms:modified xsi:type="dcterms:W3CDTF">2022-02-15T19:43:01Z</dcterms:modified>
  <dc:identifier>DAEwZf7cn_s</dc:identifier>
</cp:coreProperties>
</file>