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8288000" cy="10287000"/>
  <p:notesSz cx="6858000" cy="9144000"/>
  <p:embeddedFontLst>
    <p:embeddedFont>
      <p:font typeface="Arial Black" panose="020B0A04020102020204" pitchFamily="34" charset="0"/>
      <p:bold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F1199B-85CD-4447-BF0B-15CEAC2C335F}" v="2" dt="2022-02-23T03:13:40.4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9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31B23E84-C4EA-410C-87CA-C9091BEFC11A}"/>
    <pc:docChg chg="custSel modSld">
      <pc:chgData name="Franz Rios" userId="11360a9a-973a-4a53-9e4f-6930a6f815bd" providerId="ADAL" clId="{31B23E84-C4EA-410C-87CA-C9091BEFC11A}" dt="2022-02-22T23:02:10.265" v="41" actId="403"/>
      <pc:docMkLst>
        <pc:docMk/>
      </pc:docMkLst>
      <pc:sldChg chg="modSp mod">
        <pc:chgData name="Franz Rios" userId="11360a9a-973a-4a53-9e4f-6930a6f815bd" providerId="ADAL" clId="{31B23E84-C4EA-410C-87CA-C9091BEFC11A}" dt="2022-02-22T23:01:56.200" v="39" actId="207"/>
        <pc:sldMkLst>
          <pc:docMk/>
          <pc:sldMk cId="0" sldId="257"/>
        </pc:sldMkLst>
        <pc:spChg chg="mod">
          <ac:chgData name="Franz Rios" userId="11360a9a-973a-4a53-9e4f-6930a6f815bd" providerId="ADAL" clId="{31B23E84-C4EA-410C-87CA-C9091BEFC11A}" dt="2022-02-22T23:01:56.200" v="39" actId="207"/>
          <ac:spMkLst>
            <pc:docMk/>
            <pc:sldMk cId="0" sldId="257"/>
            <ac:spMk id="2" creationId="{00000000-0000-0000-0000-000000000000}"/>
          </ac:spMkLst>
        </pc:spChg>
        <pc:spChg chg="mod">
          <ac:chgData name="Franz Rios" userId="11360a9a-973a-4a53-9e4f-6930a6f815bd" providerId="ADAL" clId="{31B23E84-C4EA-410C-87CA-C9091BEFC11A}" dt="2022-02-22T23:00:25.317" v="25" actId="20577"/>
          <ac:spMkLst>
            <pc:docMk/>
            <pc:sldMk cId="0" sldId="257"/>
            <ac:spMk id="6" creationId="{00000000-0000-0000-0000-000000000000}"/>
          </ac:spMkLst>
        </pc:spChg>
      </pc:sldChg>
      <pc:sldChg chg="modSp mod">
        <pc:chgData name="Franz Rios" userId="11360a9a-973a-4a53-9e4f-6930a6f815bd" providerId="ADAL" clId="{31B23E84-C4EA-410C-87CA-C9091BEFC11A}" dt="2022-02-22T20:26:05.001" v="11" actId="207"/>
        <pc:sldMkLst>
          <pc:docMk/>
          <pc:sldMk cId="1614318261" sldId="259"/>
        </pc:sldMkLst>
        <pc:spChg chg="mod">
          <ac:chgData name="Franz Rios" userId="11360a9a-973a-4a53-9e4f-6930a6f815bd" providerId="ADAL" clId="{31B23E84-C4EA-410C-87CA-C9091BEFC11A}" dt="2022-02-22T20:26:05.001" v="11" actId="207"/>
          <ac:spMkLst>
            <pc:docMk/>
            <pc:sldMk cId="1614318261" sldId="259"/>
            <ac:spMk id="2" creationId="{00000000-0000-0000-0000-000000000000}"/>
          </ac:spMkLst>
        </pc:spChg>
      </pc:sldChg>
      <pc:sldChg chg="modSp mod">
        <pc:chgData name="Franz Rios" userId="11360a9a-973a-4a53-9e4f-6930a6f815bd" providerId="ADAL" clId="{31B23E84-C4EA-410C-87CA-C9091BEFC11A}" dt="2022-02-22T23:02:10.265" v="41" actId="403"/>
        <pc:sldMkLst>
          <pc:docMk/>
          <pc:sldMk cId="1521406691" sldId="260"/>
        </pc:sldMkLst>
        <pc:spChg chg="mod">
          <ac:chgData name="Franz Rios" userId="11360a9a-973a-4a53-9e4f-6930a6f815bd" providerId="ADAL" clId="{31B23E84-C4EA-410C-87CA-C9091BEFC11A}" dt="2022-02-22T23:02:10.265" v="41" actId="403"/>
          <ac:spMkLst>
            <pc:docMk/>
            <pc:sldMk cId="1521406691" sldId="260"/>
            <ac:spMk id="2" creationId="{00000000-0000-0000-0000-000000000000}"/>
          </ac:spMkLst>
        </pc:spChg>
      </pc:sldChg>
    </pc:docChg>
  </pc:docChgLst>
  <pc:docChgLst>
    <pc:chgData name="Franz Rios" userId="11360a9a-973a-4a53-9e4f-6930a6f815bd" providerId="ADAL" clId="{08F1199B-85CD-4447-BF0B-15CEAC2C335F}"/>
    <pc:docChg chg="custSel modSld">
      <pc:chgData name="Franz Rios" userId="11360a9a-973a-4a53-9e4f-6930a6f815bd" providerId="ADAL" clId="{08F1199B-85CD-4447-BF0B-15CEAC2C335F}" dt="2022-02-23T03:15:40.775" v="1347" actId="20577"/>
      <pc:docMkLst>
        <pc:docMk/>
      </pc:docMkLst>
      <pc:sldChg chg="modSp mod">
        <pc:chgData name="Franz Rios" userId="11360a9a-973a-4a53-9e4f-6930a6f815bd" providerId="ADAL" clId="{08F1199B-85CD-4447-BF0B-15CEAC2C335F}" dt="2022-02-23T03:15:40.775" v="1347" actId="20577"/>
        <pc:sldMkLst>
          <pc:docMk/>
          <pc:sldMk cId="0" sldId="256"/>
        </pc:sldMkLst>
        <pc:spChg chg="mod">
          <ac:chgData name="Franz Rios" userId="11360a9a-973a-4a53-9e4f-6930a6f815bd" providerId="ADAL" clId="{08F1199B-85CD-4447-BF0B-15CEAC2C335F}" dt="2022-02-23T03:15:40.775" v="1347" actId="20577"/>
          <ac:spMkLst>
            <pc:docMk/>
            <pc:sldMk cId="0" sldId="256"/>
            <ac:spMk id="6" creationId="{00000000-0000-0000-0000-000000000000}"/>
          </ac:spMkLst>
        </pc:spChg>
      </pc:sldChg>
      <pc:sldChg chg="modSp mod">
        <pc:chgData name="Franz Rios" userId="11360a9a-973a-4a53-9e4f-6930a6f815bd" providerId="ADAL" clId="{08F1199B-85CD-4447-BF0B-15CEAC2C335F}" dt="2022-02-23T03:15:09.674" v="1344"/>
        <pc:sldMkLst>
          <pc:docMk/>
          <pc:sldMk cId="0" sldId="257"/>
        </pc:sldMkLst>
        <pc:spChg chg="mod">
          <ac:chgData name="Franz Rios" userId="11360a9a-973a-4a53-9e4f-6930a6f815bd" providerId="ADAL" clId="{08F1199B-85CD-4447-BF0B-15CEAC2C335F}" dt="2022-02-23T02:57:06.902" v="680" actId="20577"/>
          <ac:spMkLst>
            <pc:docMk/>
            <pc:sldMk cId="0" sldId="257"/>
            <ac:spMk id="3" creationId="{00000000-0000-0000-0000-000000000000}"/>
          </ac:spMkLst>
        </pc:spChg>
        <pc:spChg chg="mod">
          <ac:chgData name="Franz Rios" userId="11360a9a-973a-4a53-9e4f-6930a6f815bd" providerId="ADAL" clId="{08F1199B-85CD-4447-BF0B-15CEAC2C335F}" dt="2022-02-23T02:53:19.043" v="351" actId="20577"/>
          <ac:spMkLst>
            <pc:docMk/>
            <pc:sldMk cId="0" sldId="257"/>
            <ac:spMk id="7" creationId="{D49EE168-A025-4200-B36C-52E8CF34D975}"/>
          </ac:spMkLst>
        </pc:spChg>
        <pc:spChg chg="mod">
          <ac:chgData name="Franz Rios" userId="11360a9a-973a-4a53-9e4f-6930a6f815bd" providerId="ADAL" clId="{08F1199B-85CD-4447-BF0B-15CEAC2C335F}" dt="2022-02-23T03:15:09.674" v="1344"/>
          <ac:spMkLst>
            <pc:docMk/>
            <pc:sldMk cId="0" sldId="257"/>
            <ac:spMk id="12" creationId="{9E853323-90AB-4680-9BE9-BF4FBEB60146}"/>
          </ac:spMkLst>
        </pc:spChg>
      </pc:sldChg>
      <pc:sldChg chg="modSp mod">
        <pc:chgData name="Franz Rios" userId="11360a9a-973a-4a53-9e4f-6930a6f815bd" providerId="ADAL" clId="{08F1199B-85CD-4447-BF0B-15CEAC2C335F}" dt="2022-02-23T03:15:16.474" v="1345"/>
        <pc:sldMkLst>
          <pc:docMk/>
          <pc:sldMk cId="4192745361" sldId="258"/>
        </pc:sldMkLst>
        <pc:spChg chg="mod">
          <ac:chgData name="Franz Rios" userId="11360a9a-973a-4a53-9e4f-6930a6f815bd" providerId="ADAL" clId="{08F1199B-85CD-4447-BF0B-15CEAC2C335F}" dt="2022-02-23T03:10:04.783" v="1008" actId="20577"/>
          <ac:spMkLst>
            <pc:docMk/>
            <pc:sldMk cId="4192745361" sldId="258"/>
            <ac:spMk id="3" creationId="{00000000-0000-0000-0000-000000000000}"/>
          </ac:spMkLst>
        </pc:spChg>
        <pc:spChg chg="mod">
          <ac:chgData name="Franz Rios" userId="11360a9a-973a-4a53-9e4f-6930a6f815bd" providerId="ADAL" clId="{08F1199B-85CD-4447-BF0B-15CEAC2C335F}" dt="2022-02-23T02:59:25.070" v="721" actId="20577"/>
          <ac:spMkLst>
            <pc:docMk/>
            <pc:sldMk cId="4192745361" sldId="258"/>
            <ac:spMk id="6" creationId="{00000000-0000-0000-0000-000000000000}"/>
          </ac:spMkLst>
        </pc:spChg>
        <pc:spChg chg="mod">
          <ac:chgData name="Franz Rios" userId="11360a9a-973a-4a53-9e4f-6930a6f815bd" providerId="ADAL" clId="{08F1199B-85CD-4447-BF0B-15CEAC2C335F}" dt="2022-02-23T02:57:47.626" v="718" actId="6549"/>
          <ac:spMkLst>
            <pc:docMk/>
            <pc:sldMk cId="4192745361" sldId="258"/>
            <ac:spMk id="7" creationId="{D49EE168-A025-4200-B36C-52E8CF34D975}"/>
          </ac:spMkLst>
        </pc:spChg>
        <pc:spChg chg="mod">
          <ac:chgData name="Franz Rios" userId="11360a9a-973a-4a53-9e4f-6930a6f815bd" providerId="ADAL" clId="{08F1199B-85CD-4447-BF0B-15CEAC2C335F}" dt="2022-02-23T03:15:16.474" v="1345"/>
          <ac:spMkLst>
            <pc:docMk/>
            <pc:sldMk cId="4192745361" sldId="258"/>
            <ac:spMk id="11" creationId="{CE7B5EF5-10A6-440E-8AE9-5902C8458C5E}"/>
          </ac:spMkLst>
        </pc:spChg>
      </pc:sldChg>
      <pc:sldChg chg="modSp mod">
        <pc:chgData name="Franz Rios" userId="11360a9a-973a-4a53-9e4f-6930a6f815bd" providerId="ADAL" clId="{08F1199B-85CD-4447-BF0B-15CEAC2C335F}" dt="2022-02-23T03:14:54.321" v="1343" actId="20577"/>
        <pc:sldMkLst>
          <pc:docMk/>
          <pc:sldMk cId="1614318261" sldId="259"/>
        </pc:sldMkLst>
        <pc:spChg chg="mod">
          <ac:chgData name="Franz Rios" userId="11360a9a-973a-4a53-9e4f-6930a6f815bd" providerId="ADAL" clId="{08F1199B-85CD-4447-BF0B-15CEAC2C335F}" dt="2022-02-23T02:52:42.692" v="338" actId="20577"/>
          <ac:spMkLst>
            <pc:docMk/>
            <pc:sldMk cId="1614318261" sldId="259"/>
            <ac:spMk id="3" creationId="{00000000-0000-0000-0000-000000000000}"/>
          </ac:spMkLst>
        </pc:spChg>
        <pc:spChg chg="mod">
          <ac:chgData name="Franz Rios" userId="11360a9a-973a-4a53-9e4f-6930a6f815bd" providerId="ADAL" clId="{08F1199B-85CD-4447-BF0B-15CEAC2C335F}" dt="2022-02-23T02:51:52.795" v="263" actId="20577"/>
          <ac:spMkLst>
            <pc:docMk/>
            <pc:sldMk cId="1614318261" sldId="259"/>
            <ac:spMk id="7" creationId="{D49EE168-A025-4200-B36C-52E8CF34D975}"/>
          </ac:spMkLst>
        </pc:spChg>
        <pc:spChg chg="mod">
          <ac:chgData name="Franz Rios" userId="11360a9a-973a-4a53-9e4f-6930a6f815bd" providerId="ADAL" clId="{08F1199B-85CD-4447-BF0B-15CEAC2C335F}" dt="2022-02-23T03:14:54.321" v="1343" actId="20577"/>
          <ac:spMkLst>
            <pc:docMk/>
            <pc:sldMk cId="1614318261" sldId="259"/>
            <ac:spMk id="12" creationId="{A7816D05-B290-440E-BE10-20E7B4FFBD1E}"/>
          </ac:spMkLst>
        </pc:spChg>
      </pc:sldChg>
      <pc:sldChg chg="modSp mod">
        <pc:chgData name="Franz Rios" userId="11360a9a-973a-4a53-9e4f-6930a6f815bd" providerId="ADAL" clId="{08F1199B-85CD-4447-BF0B-15CEAC2C335F}" dt="2022-02-23T03:15:23.033" v="1346"/>
        <pc:sldMkLst>
          <pc:docMk/>
          <pc:sldMk cId="1521406691" sldId="260"/>
        </pc:sldMkLst>
        <pc:spChg chg="mod">
          <ac:chgData name="Franz Rios" userId="11360a9a-973a-4a53-9e4f-6930a6f815bd" providerId="ADAL" clId="{08F1199B-85CD-4447-BF0B-15CEAC2C335F}" dt="2022-02-23T03:14:27.562" v="1318" actId="6549"/>
          <ac:spMkLst>
            <pc:docMk/>
            <pc:sldMk cId="1521406691" sldId="260"/>
            <ac:spMk id="3" creationId="{00000000-0000-0000-0000-000000000000}"/>
          </ac:spMkLst>
        </pc:spChg>
        <pc:spChg chg="mod">
          <ac:chgData name="Franz Rios" userId="11360a9a-973a-4a53-9e4f-6930a6f815bd" providerId="ADAL" clId="{08F1199B-85CD-4447-BF0B-15CEAC2C335F}" dt="2022-02-23T03:10:29.234" v="1014" actId="20577"/>
          <ac:spMkLst>
            <pc:docMk/>
            <pc:sldMk cId="1521406691" sldId="260"/>
            <ac:spMk id="7" creationId="{D49EE168-A025-4200-B36C-52E8CF34D975}"/>
          </ac:spMkLst>
        </pc:spChg>
        <pc:spChg chg="mod">
          <ac:chgData name="Franz Rios" userId="11360a9a-973a-4a53-9e4f-6930a6f815bd" providerId="ADAL" clId="{08F1199B-85CD-4447-BF0B-15CEAC2C335F}" dt="2022-02-23T03:15:23.033" v="1346"/>
          <ac:spMkLst>
            <pc:docMk/>
            <pc:sldMk cId="1521406691" sldId="260"/>
            <ac:spMk id="11" creationId="{A056EC20-AB15-492B-A611-4DB6530688F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1219200" y="2189083"/>
            <a:ext cx="15195302" cy="26761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0575"/>
              </a:lnSpc>
            </a:pPr>
            <a:r>
              <a:rPr lang="en-US" sz="8800" dirty="0">
                <a:solidFill>
                  <a:srgbClr val="FFC000"/>
                </a:solidFill>
                <a:latin typeface="Arial Black" panose="020B0A04020102020204" pitchFamily="34" charset="0"/>
              </a:rPr>
              <a:t>JESÚS, EL SACRIFICIO PERFECTO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990600" y="6613430"/>
            <a:ext cx="16611600" cy="135421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530225" indent="-530225" algn="ctr"/>
            <a:r>
              <a:rPr lang="es-MX" sz="4400" dirty="0"/>
              <a:t>“Porque con una sola ofrenda hizo perfectos para siempre a los santificados” (</a:t>
            </a:r>
            <a:r>
              <a:rPr lang="es-MX" sz="4400" dirty="0" err="1"/>
              <a:t>Heb</a:t>
            </a:r>
            <a:r>
              <a:rPr lang="es-MX" sz="4400" dirty="0"/>
              <a:t> 10:14).</a:t>
            </a:r>
            <a:endParaRPr lang="en-US" sz="4400" spc="67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oble onda 6">
            <a:extLst>
              <a:ext uri="{FF2B5EF4-FFF2-40B4-BE49-F238E27FC236}">
                <a16:creationId xmlns:a16="http://schemas.microsoft.com/office/drawing/2014/main" id="{4FE6EA2B-E361-4D97-8D0E-5ED265D587A7}"/>
              </a:ext>
            </a:extLst>
          </p:cNvPr>
          <p:cNvSpPr/>
          <p:nvPr/>
        </p:nvSpPr>
        <p:spPr>
          <a:xfrm>
            <a:off x="0" y="0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B15480E0-923F-4823-B4C6-95C4202F9313}"/>
              </a:ext>
            </a:extLst>
          </p:cNvPr>
          <p:cNvSpPr txBox="1"/>
          <p:nvPr/>
        </p:nvSpPr>
        <p:spPr>
          <a:xfrm>
            <a:off x="1508961" y="3854884"/>
            <a:ext cx="14901530" cy="2565574"/>
          </a:xfrm>
          <a:prstGeom prst="rect">
            <a:avLst/>
          </a:prstGeom>
        </p:spPr>
        <p:txBody>
          <a:bodyPr lIns="0" tIns="0" rIns="0" bIns="0" rtlCol="0" anchor="ctr">
            <a:spAutoFit/>
          </a:bodyPr>
          <a:lstStyle/>
          <a:p>
            <a:pPr algn="ctr">
              <a:lnSpc>
                <a:spcPts val="22602"/>
              </a:lnSpc>
            </a:pPr>
            <a:r>
              <a:rPr lang="en-US" sz="88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Lección</a:t>
            </a:r>
            <a:r>
              <a:rPr lang="en-US" sz="8800" dirty="0">
                <a:solidFill>
                  <a:schemeClr val="bg1"/>
                </a:solidFill>
                <a:latin typeface="Arial Black" panose="020B0A04020102020204" pitchFamily="34" charset="0"/>
              </a:rPr>
              <a:t> 9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C3198CA5-9970-41C8-B8C7-AECDD6D6780C}"/>
              </a:ext>
            </a:extLst>
          </p:cNvPr>
          <p:cNvSpPr/>
          <p:nvPr/>
        </p:nvSpPr>
        <p:spPr>
          <a:xfrm>
            <a:off x="0" y="8690876"/>
            <a:ext cx="18288000" cy="1636603"/>
          </a:xfrm>
          <a:prstGeom prst="doubleWave">
            <a:avLst/>
          </a:prstGeom>
          <a:gradFill>
            <a:gsLst>
              <a:gs pos="24000">
                <a:srgbClr val="0070C0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dirty="0"/>
              <a:t>Bosquejo preparado por:</a:t>
            </a:r>
          </a:p>
          <a:p>
            <a:pPr algn="ctr"/>
            <a:r>
              <a:rPr lang="es-CR" dirty="0"/>
              <a:t>Dr. Franz Rios Flores</a:t>
            </a:r>
          </a:p>
          <a:p>
            <a:pPr algn="ctr"/>
            <a:r>
              <a:rPr lang="es-CR" dirty="0"/>
              <a:t>Ing. Dodanim Castillo Aráuz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43000" y="4056071"/>
            <a:ext cx="6571347" cy="3693319"/>
          </a:xfrm>
          <a:prstGeom prst="rect">
            <a:avLst/>
          </a:prstGeom>
          <a:ln>
            <a:noFill/>
          </a:ln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4000" b="1" i="0" baseline="30000" dirty="0">
                <a:solidFill>
                  <a:schemeClr val="bg1"/>
                </a:solidFill>
                <a:effectLst/>
              </a:rPr>
              <a:t> </a:t>
            </a:r>
            <a:r>
              <a:rPr lang="es-ES" sz="40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es-MX" sz="4000" dirty="0">
                <a:solidFill>
                  <a:schemeClr val="bg1"/>
                </a:solidFill>
                <a:cs typeface="Arial" panose="020B0604020202020204" pitchFamily="34" charset="0"/>
              </a:rPr>
              <a:t>“A</a:t>
            </a:r>
            <a:r>
              <a:rPr lang="es-MX" sz="4000" b="0" i="0" dirty="0">
                <a:solidFill>
                  <a:schemeClr val="bg1"/>
                </a:solidFill>
                <a:effectLst/>
              </a:rPr>
              <a:t>sí también </a:t>
            </a:r>
            <a:r>
              <a:rPr lang="es-MX" sz="4000" b="0" i="0" dirty="0">
                <a:solidFill>
                  <a:srgbClr val="FFC000"/>
                </a:solidFill>
                <a:effectLst/>
              </a:rPr>
              <a:t>Cristo fue ofrecido una sola vez para llevar los pecados de muchos</a:t>
            </a:r>
            <a:r>
              <a:rPr lang="es-MX" sz="4000" b="0" i="0" dirty="0">
                <a:solidFill>
                  <a:schemeClr val="bg1"/>
                </a:solidFill>
                <a:effectLst/>
              </a:rPr>
              <a:t>; y aparecerá por segunda vez, sin relación con el pecado, para salvar a los que le esperan”.</a:t>
            </a:r>
            <a:endParaRPr lang="en-US" sz="36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29600" y="3889084"/>
            <a:ext cx="9677400" cy="4308872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Ningún sacrificio era suficiente para el perdón de los pecados.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esa razón, todos los días se ofrecían sacrificios en el santuario terrenal.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sacrificio de Cristo fue único y suficiente para pagar las exigencias del pecado y de la ley.</a:t>
            </a:r>
            <a:endParaRPr 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PRINCIPAL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19200" y="3244995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9:28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2404771" y="1230519"/>
            <a:ext cx="14054429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JESÚS: SACRIFICIO ÚNICO Y SUFICIENTE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686800" y="3191715"/>
            <a:ext cx="6342747" cy="542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7816D05-B290-440E-BE10-20E7B4FFBD1E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9: JESÚS, EL SACRIFICIO PERFECTO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318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0" y="3898380"/>
            <a:ext cx="6705600" cy="4924425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Así que, por eso es mediador de un nuevo pacto, para que interviniendo muerte </a:t>
            </a:r>
            <a:r>
              <a:rPr lang="es-MX" sz="40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 la remisión de las transgresiones 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 había bajo el primer pacto, los llamados </a:t>
            </a:r>
            <a:r>
              <a:rPr lang="es-MX" sz="4000" b="0" i="0" dirty="0">
                <a:solidFill>
                  <a:srgbClr val="FFC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reciban la promesa de la herencia eterna</a:t>
            </a:r>
            <a:r>
              <a:rPr lang="es-MX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es-E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62050" y="3931148"/>
            <a:ext cx="9340150" cy="4924425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sacrificio de Cristo dio apertura a nuevo pacto.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propósito de su sacrificio fue para perdón de nuestros pecados.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sangre de Cristo, como sacrificio sustitutivo, es completo y suficiente para perdonar todos nuestros pecados.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s-CR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52717" y="357766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VERDAD SECUNDARIA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451026" y="3066919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9:15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381000" y="1203520"/>
            <a:ext cx="176784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MX" sz="6000" b="1" dirty="0">
                <a:solidFill>
                  <a:schemeClr val="bg1"/>
                </a:solidFill>
              </a:rPr>
              <a:t>JESÚS Y SU SACRIFICIO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839873" y="3004468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E853323-90AB-4680-9BE9-BF4FBEB60146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9: JESÚS, EL SACRIFICIO PERFECTO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19200" y="4013883"/>
            <a:ext cx="6172200" cy="4431983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ES" sz="4800" dirty="0">
                <a:solidFill>
                  <a:schemeClr val="bg1"/>
                </a:solidFill>
                <a:cs typeface="Arial" panose="020B0604020202020204" pitchFamily="34" charset="0"/>
              </a:rPr>
              <a:t>“</a:t>
            </a:r>
            <a:r>
              <a:rPr lang="es-MX" sz="4800" b="0" i="0" dirty="0">
                <a:solidFill>
                  <a:schemeClr val="bg1"/>
                </a:solidFill>
                <a:effectLst/>
              </a:rPr>
              <a:t>Y casi todo es purificado, según la ley, con sangre; </a:t>
            </a:r>
            <a:r>
              <a:rPr lang="es-MX" sz="4800" b="0" i="0" dirty="0">
                <a:solidFill>
                  <a:srgbClr val="FFC000"/>
                </a:solidFill>
                <a:effectLst/>
              </a:rPr>
              <a:t>y sin derramamiento de sangre no se hace remisión</a:t>
            </a:r>
            <a:r>
              <a:rPr lang="es-ES" sz="4800" dirty="0">
                <a:solidFill>
                  <a:schemeClr val="bg1"/>
                </a:solidFill>
                <a:cs typeface="Arial" panose="020B0604020202020204" pitchFamily="34" charset="0"/>
              </a:rPr>
              <a:t>”.</a:t>
            </a:r>
            <a:endParaRPr lang="en-US" sz="48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29600" y="3812577"/>
            <a:ext cx="9601200" cy="4924425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Algunas cosas eran purificadas por agua (</a:t>
            </a:r>
            <a:r>
              <a:rPr lang="es-CR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Núm</a:t>
            </a:r>
            <a:r>
              <a:rPr lang="es-C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19:1-9).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Otras eran purificadas por fuego (</a:t>
            </a:r>
            <a:r>
              <a:rPr lang="es-CR" sz="4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Núm</a:t>
            </a:r>
            <a:r>
              <a:rPr lang="es-C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31:21-24).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R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 perdón de los pecados, solo se podía conseguir por derramamiento de sangre.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sacrificio de Cristo, cumplió este requisito.</a:t>
            </a:r>
            <a:endParaRPr lang="es-MX" sz="4000" b="0" i="0" dirty="0">
              <a:solidFill>
                <a:srgbClr val="FFC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76780" y="-38100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TEMA TEOLÓGICO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35242" y="3015791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9:22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1981200" y="1136209"/>
            <a:ext cx="13472903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1" algn="ctr">
              <a:lnSpc>
                <a:spcPts val="14192"/>
              </a:lnSpc>
            </a:pPr>
            <a:r>
              <a:rPr lang="es-ES" sz="6000" b="1" dirty="0">
                <a:solidFill>
                  <a:schemeClr val="bg1"/>
                </a:solidFill>
              </a:rPr>
              <a:t>JESÚS Y LA IMPORTANCIA DE SU SANGRE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717651" y="3015791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E7B5EF5-10A6-440E-8AE9-5902C8458C5E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9: JESÚS, EL SACRIFICIO PERFECTO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45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14400" y="3975016"/>
            <a:ext cx="6858000" cy="4739759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s-MX" sz="4400" dirty="0">
                <a:solidFill>
                  <a:schemeClr val="bg1"/>
                </a:solidFill>
                <a:cs typeface="Arial" panose="020B0604020202020204" pitchFamily="34" charset="0"/>
              </a:rPr>
              <a:t>“A</a:t>
            </a:r>
            <a:r>
              <a:rPr lang="es-MX" sz="4400" b="0" i="0" dirty="0">
                <a:solidFill>
                  <a:schemeClr val="bg1"/>
                </a:solidFill>
                <a:effectLst/>
                <a:cs typeface="Arial" panose="020B0604020202020204" pitchFamily="34" charset="0"/>
              </a:rPr>
              <a:t>sí también Cristo fue ofrecido una sola vez para llevar los pecados de muchos; </a:t>
            </a:r>
            <a:r>
              <a:rPr lang="es-MX" sz="4400" b="0" i="0" dirty="0">
                <a:solidFill>
                  <a:srgbClr val="FFC000"/>
                </a:solidFill>
                <a:effectLst/>
                <a:cs typeface="Arial" panose="020B0604020202020204" pitchFamily="34" charset="0"/>
              </a:rPr>
              <a:t>y aparecerá por segunda vez, sin relación con el pecado, para salvar a los que le esperan</a:t>
            </a:r>
            <a:r>
              <a:rPr lang="es-MX" sz="4400" b="0" i="0" dirty="0">
                <a:solidFill>
                  <a:schemeClr val="bg1"/>
                </a:solidFill>
                <a:effectLst/>
                <a:cs typeface="Arial" panose="020B0604020202020204" pitchFamily="34" charset="0"/>
              </a:rPr>
              <a:t>”.</a:t>
            </a:r>
            <a:endParaRPr lang="en-US" sz="40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8262050" y="3975016"/>
            <a:ext cx="8968985" cy="4308872"/>
          </a:xfrm>
          <a:prstGeom prst="rect">
            <a:avLst/>
          </a:prstGeom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primera venida de Cristo fue para ofrecerse en sacrificio.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segunda venida de Cristo debe ser anhelada como la promesa más importante para este tiempo.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CR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Oremos por en cumplimiento de esta profecía, para recibir la salvación.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876780" y="241965"/>
            <a:ext cx="12582566" cy="17212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n-US" sz="10500" b="1" dirty="0">
                <a:solidFill>
                  <a:srgbClr val="FFC000"/>
                </a:solidFill>
              </a:rPr>
              <a:t>PRAXIS O APLICACIÓN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01053" y="3010325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HEBREOS 9:28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49EE168-A025-4200-B36C-52E8CF34D975}"/>
              </a:ext>
            </a:extLst>
          </p:cNvPr>
          <p:cNvSpPr txBox="1"/>
          <p:nvPr/>
        </p:nvSpPr>
        <p:spPr>
          <a:xfrm>
            <a:off x="1090863" y="1178759"/>
            <a:ext cx="16154400" cy="15688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</a:pPr>
            <a:r>
              <a:rPr lang="es-CR" sz="6000" b="1" dirty="0">
                <a:solidFill>
                  <a:schemeClr val="bg1"/>
                </a:solidFill>
              </a:rPr>
              <a:t>JESÚS: LA SOLUCIÓN AL PROBLEMA DEL PECADO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15C788C-769A-42BF-9176-3FBD0310EFB8}"/>
              </a:ext>
            </a:extLst>
          </p:cNvPr>
          <p:cNvSpPr txBox="1"/>
          <p:nvPr/>
        </p:nvSpPr>
        <p:spPr>
          <a:xfrm>
            <a:off x="8686800" y="3033919"/>
            <a:ext cx="6571347" cy="5429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4400" b="1" dirty="0">
                <a:solidFill>
                  <a:srgbClr val="FFC000"/>
                </a:solidFill>
                <a:latin typeface="Arial Black" panose="020B0A04020102020204" pitchFamily="34" charset="0"/>
              </a:rPr>
              <a:t>IDEAS PRINCIPALES</a:t>
            </a:r>
          </a:p>
        </p:txBody>
      </p:sp>
      <p:sp>
        <p:nvSpPr>
          <p:cNvPr id="10" name="Doble onda 9">
            <a:extLst>
              <a:ext uri="{FF2B5EF4-FFF2-40B4-BE49-F238E27FC236}">
                <a16:creationId xmlns:a16="http://schemas.microsoft.com/office/drawing/2014/main" id="{7FC1DB9D-23D7-43B5-B725-C178D8F51F65}"/>
              </a:ext>
            </a:extLst>
          </p:cNvPr>
          <p:cNvSpPr/>
          <p:nvPr/>
        </p:nvSpPr>
        <p:spPr>
          <a:xfrm>
            <a:off x="0" y="8953500"/>
            <a:ext cx="18288000" cy="1324536"/>
          </a:xfrm>
          <a:prstGeom prst="doubleWave">
            <a:avLst/>
          </a:prstGeom>
          <a:gradFill flip="none" rotWithShape="1">
            <a:gsLst>
              <a:gs pos="49000">
                <a:srgbClr val="C0D2E7"/>
              </a:gs>
              <a:gs pos="22000">
                <a:srgbClr val="0070C0"/>
              </a:gs>
              <a:gs pos="100000">
                <a:schemeClr val="accent1">
                  <a:lumMod val="30000"/>
                  <a:lumOff val="70000"/>
                  <a:alpha val="3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056EC20-AB15-492B-A611-4DB6530688FC}"/>
              </a:ext>
            </a:extLst>
          </p:cNvPr>
          <p:cNvSpPr txBox="1"/>
          <p:nvPr/>
        </p:nvSpPr>
        <p:spPr>
          <a:xfrm>
            <a:off x="1943100" y="9386496"/>
            <a:ext cx="1440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dirty="0">
                <a:solidFill>
                  <a:schemeClr val="bg1"/>
                </a:solidFill>
                <a:latin typeface="Arial Black" panose="020B0A04020102020204" pitchFamily="34" charset="0"/>
              </a:rPr>
              <a:t>LECCIÓN 9: JESÚS, EL SACRIFICIO PERFECTO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40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5680</TotalTime>
  <Words>429</Words>
  <Application>Microsoft Office PowerPoint</Application>
  <PresentationFormat>Personalizado</PresentationFormat>
  <Paragraphs>43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Arial Black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Lección 1</dc:title>
  <dc:creator>Dodanim Castillo</dc:creator>
  <cp:lastModifiedBy>Escuela de Ingeniería</cp:lastModifiedBy>
  <cp:revision>34</cp:revision>
  <dcterms:created xsi:type="dcterms:W3CDTF">2006-08-16T00:00:00Z</dcterms:created>
  <dcterms:modified xsi:type="dcterms:W3CDTF">2022-02-24T14:59:32Z</dcterms:modified>
  <dc:identifier>DAEwZf7cn_s</dc:identifier>
</cp:coreProperties>
</file>