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badi" panose="020B0604020104020204" pitchFamily="34" charset="0"/>
      <p:regular r:id="rId7"/>
    </p:embeddedFont>
    <p:embeddedFont>
      <p:font typeface="Arial Black" panose="020B0A04020102020204" pitchFamily="3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0B3A6B44-FBB0-462A-8904-336000AE4ADA}"/>
    <pc:docChg chg="undo custSel addSld delSld modSld">
      <pc:chgData name="Dodanim Castillo Aráuz" userId="f238d6908e899b82" providerId="LiveId" clId="{0B3A6B44-FBB0-462A-8904-336000AE4ADA}" dt="2022-02-03T14:42:53.831" v="1179" actId="680"/>
      <pc:docMkLst>
        <pc:docMk/>
      </pc:docMkLst>
      <pc:sldChg chg="modSp mod">
        <pc:chgData name="Dodanim Castillo Aráuz" userId="f238d6908e899b82" providerId="LiveId" clId="{0B3A6B44-FBB0-462A-8904-336000AE4ADA}" dt="2022-01-31T20:37:32.982" v="767" actId="790"/>
        <pc:sldMkLst>
          <pc:docMk/>
          <pc:sldMk cId="0" sldId="257"/>
        </pc:sldMkLst>
        <pc:spChg chg="mod">
          <ac:chgData name="Dodanim Castillo Aráuz" userId="f238d6908e899b82" providerId="LiveId" clId="{0B3A6B44-FBB0-462A-8904-336000AE4ADA}" dt="2022-01-31T20:33:33.973" v="319" actId="207"/>
          <ac:spMkLst>
            <pc:docMk/>
            <pc:sldMk cId="0" sldId="257"/>
            <ac:spMk id="2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37:32.982" v="767" actId="790"/>
          <ac:spMkLst>
            <pc:docMk/>
            <pc:sldMk cId="0" sldId="257"/>
            <ac:spMk id="3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33:41.873" v="321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32:38.191" v="312" actId="20577"/>
          <ac:spMkLst>
            <pc:docMk/>
            <pc:sldMk cId="0" sldId="257"/>
            <ac:spMk id="7" creationId="{D49EE168-A025-4200-B36C-52E8CF34D975}"/>
          </ac:spMkLst>
        </pc:spChg>
      </pc:sldChg>
      <pc:sldChg chg="modSp mod">
        <pc:chgData name="Dodanim Castillo Aráuz" userId="f238d6908e899b82" providerId="LiveId" clId="{0B3A6B44-FBB0-462A-8904-336000AE4ADA}" dt="2022-01-31T20:38:11.849" v="800" actId="20577"/>
        <pc:sldMkLst>
          <pc:docMk/>
          <pc:sldMk cId="4192745361" sldId="258"/>
        </pc:sldMkLst>
        <pc:spChg chg="mod">
          <ac:chgData name="Dodanim Castillo Aráuz" userId="f238d6908e899b82" providerId="LiveId" clId="{0B3A6B44-FBB0-462A-8904-336000AE4ADA}" dt="2022-01-31T20:27:20.486" v="289" actId="207"/>
          <ac:spMkLst>
            <pc:docMk/>
            <pc:sldMk cId="4192745361" sldId="258"/>
            <ac:spMk id="2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37:08.397" v="766" actId="20577"/>
          <ac:spMkLst>
            <pc:docMk/>
            <pc:sldMk cId="4192745361" sldId="258"/>
            <ac:spMk id="3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27:24.638" v="290" actId="1076"/>
          <ac:spMkLst>
            <pc:docMk/>
            <pc:sldMk cId="4192745361" sldId="258"/>
            <ac:spMk id="6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38:11.849" v="800" actId="20577"/>
          <ac:spMkLst>
            <pc:docMk/>
            <pc:sldMk cId="4192745361" sldId="258"/>
            <ac:spMk id="7" creationId="{D49EE168-A025-4200-B36C-52E8CF34D975}"/>
          </ac:spMkLst>
        </pc:spChg>
        <pc:spChg chg="mod">
          <ac:chgData name="Dodanim Castillo Aráuz" userId="f238d6908e899b82" providerId="LiveId" clId="{0B3A6B44-FBB0-462A-8904-336000AE4ADA}" dt="2022-01-31T20:27:35.029" v="292" actId="255"/>
          <ac:spMkLst>
            <pc:docMk/>
            <pc:sldMk cId="4192745361" sldId="258"/>
            <ac:spMk id="8" creationId="{415C788C-769A-42BF-9176-3FBD0310EFB8}"/>
          </ac:spMkLst>
        </pc:spChg>
      </pc:sldChg>
      <pc:sldChg chg="modSp mod">
        <pc:chgData name="Dodanim Castillo Aráuz" userId="f238d6908e899b82" providerId="LiveId" clId="{0B3A6B44-FBB0-462A-8904-336000AE4ADA}" dt="2022-01-31T20:25:05.126" v="274" actId="20577"/>
        <pc:sldMkLst>
          <pc:docMk/>
          <pc:sldMk cId="1614318261" sldId="259"/>
        </pc:sldMkLst>
        <pc:spChg chg="mod">
          <ac:chgData name="Dodanim Castillo Aráuz" userId="f238d6908e899b82" providerId="LiveId" clId="{0B3A6B44-FBB0-462A-8904-336000AE4ADA}" dt="2022-01-31T20:22:55.135" v="53" actId="207"/>
          <ac:spMkLst>
            <pc:docMk/>
            <pc:sldMk cId="1614318261" sldId="259"/>
            <ac:spMk id="2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25:05.126" v="274" actId="20577"/>
          <ac:spMkLst>
            <pc:docMk/>
            <pc:sldMk cId="1614318261" sldId="259"/>
            <ac:spMk id="3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22:36.183" v="52" actId="1076"/>
          <ac:spMkLst>
            <pc:docMk/>
            <pc:sldMk cId="1614318261" sldId="259"/>
            <ac:spMk id="6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22:02.862" v="29" actId="20577"/>
          <ac:spMkLst>
            <pc:docMk/>
            <pc:sldMk cId="1614318261" sldId="259"/>
            <ac:spMk id="7" creationId="{D49EE168-A025-4200-B36C-52E8CF34D975}"/>
          </ac:spMkLst>
        </pc:spChg>
      </pc:sldChg>
      <pc:sldChg chg="addSp delSp modSp mod">
        <pc:chgData name="Dodanim Castillo Aráuz" userId="f238d6908e899b82" providerId="LiveId" clId="{0B3A6B44-FBB0-462A-8904-336000AE4ADA}" dt="2022-01-31T20:43:16.029" v="1177" actId="790"/>
        <pc:sldMkLst>
          <pc:docMk/>
          <pc:sldMk cId="1521406691" sldId="260"/>
        </pc:sldMkLst>
        <pc:spChg chg="mod">
          <ac:chgData name="Dodanim Castillo Aráuz" userId="f238d6908e899b82" providerId="LiveId" clId="{0B3A6B44-FBB0-462A-8904-336000AE4ADA}" dt="2022-01-31T20:40:48.276" v="848" actId="207"/>
          <ac:spMkLst>
            <pc:docMk/>
            <pc:sldMk cId="1521406691" sldId="260"/>
            <ac:spMk id="2" creationId="{00000000-0000-0000-0000-000000000000}"/>
          </ac:spMkLst>
        </pc:spChg>
        <pc:spChg chg="add del mod">
          <ac:chgData name="Dodanim Castillo Aráuz" userId="f238d6908e899b82" providerId="LiveId" clId="{0B3A6B44-FBB0-462A-8904-336000AE4ADA}" dt="2022-01-31T20:43:16.029" v="1177" actId="790"/>
          <ac:spMkLst>
            <pc:docMk/>
            <pc:sldMk cId="1521406691" sldId="260"/>
            <ac:spMk id="3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40:08.586" v="840" actId="6549"/>
          <ac:spMkLst>
            <pc:docMk/>
            <pc:sldMk cId="1521406691" sldId="260"/>
            <ac:spMk id="6" creationId="{00000000-0000-0000-0000-000000000000}"/>
          </ac:spMkLst>
        </pc:spChg>
        <pc:spChg chg="mod">
          <ac:chgData name="Dodanim Castillo Aráuz" userId="f238d6908e899b82" providerId="LiveId" clId="{0B3A6B44-FBB0-462A-8904-336000AE4ADA}" dt="2022-01-31T20:38:49.937" v="833" actId="1076"/>
          <ac:spMkLst>
            <pc:docMk/>
            <pc:sldMk cId="1521406691" sldId="260"/>
            <ac:spMk id="7" creationId="{D49EE168-A025-4200-B36C-52E8CF34D975}"/>
          </ac:spMkLst>
        </pc:spChg>
      </pc:sldChg>
      <pc:sldChg chg="new del">
        <pc:chgData name="Dodanim Castillo Aráuz" userId="f238d6908e899b82" providerId="LiveId" clId="{0B3A6B44-FBB0-462A-8904-336000AE4ADA}" dt="2022-02-03T14:42:53.831" v="1179" actId="680"/>
        <pc:sldMkLst>
          <pc:docMk/>
          <pc:sldMk cId="2778830235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508961" y="1763671"/>
            <a:ext cx="14901530" cy="2622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</a:p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EL SACERDOTE FIEL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52600" y="6532483"/>
            <a:ext cx="15142954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  “Porque tal sumo sacerdote nos convenía: santo, inocente, sin mancha, apartado de los pecadores, y hecho más sublime que los cielos</a:t>
            </a:r>
            <a:r>
              <a:rPr lang="es-ES" sz="4400" dirty="0">
                <a:latin typeface="Abadi" panose="020B0604020202020204" pitchFamily="34" charset="0"/>
              </a:rPr>
              <a:t>” (Hebreos 7:26).</a:t>
            </a:r>
            <a:endParaRPr lang="en-US" sz="4400" spc="673" dirty="0">
              <a:solidFill>
                <a:srgbClr val="000000"/>
              </a:solidFill>
              <a:latin typeface="Abadi" panose="020B0604020202020204" pitchFamily="34" charset="0"/>
              <a:cs typeface="IBM Plex Sans Hebrew Text Bold" panose="020B0604020202020204" charset="-79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467100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6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443198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800" b="1" i="0" baseline="300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s-MX" sz="4800" b="1" baseline="30000" dirty="0">
                <a:solidFill>
                  <a:schemeClr val="bg1"/>
                </a:solidFill>
                <a:latin typeface="system-ui"/>
              </a:rPr>
              <a:t>”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system-ui"/>
              </a:rPr>
              <a:t>Porque tal sumo sacerdote nos convenía: </a:t>
            </a:r>
            <a:r>
              <a:rPr lang="es-ES" sz="4800" b="0" i="0" dirty="0">
                <a:solidFill>
                  <a:srgbClr val="FFC000"/>
                </a:solidFill>
                <a:effectLst/>
                <a:latin typeface="system-ui"/>
              </a:rPr>
              <a:t>santo, inocente, sin mancha, apartado de los pecadores, y hecho más sublime que los cielos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889084"/>
            <a:ext cx="964495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Tenemos un sacerdote santo, inocente, libre de culpa.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se mantuvo puro e intacto ante el mal.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ascendió al cielo e intercede por nosotros.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ha sido exaltado y es uno con Dios.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43000" y="3138887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7:26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UN SACERDOTE ÚNICO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25951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6: JESÚS, EL SACERDOTE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1352" y="4505385"/>
            <a:ext cx="7050697" cy="2708434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“Y esto es aun más manifiesto, si </a:t>
            </a:r>
            <a:r>
              <a:rPr lang="es-E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a semejanza de Melquisedec </a:t>
            </a: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se levanta un sacerdote distinto”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458200" y="3931148"/>
            <a:ext cx="9143999" cy="424731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60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Melquisdec fue una tipología de Cristo, nuestro único rey sacerdote.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60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es diferente de Melquisedec porque fue sin pecado.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60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Por eso Jesús es un sacerdote distinto.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329495"/>
            <a:ext cx="6571347" cy="5295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7:15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UN SACERDOTE REY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5" y="3329494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48AA3E-E730-4620-B510-176F7C4D045B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6: JESÚS, EL SACERDOTE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1" y="4322445"/>
            <a:ext cx="5333999" cy="369331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</a:t>
            </a:r>
            <a:r>
              <a:rPr lang="es-ES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cambiado el sacerdocio</a:t>
            </a:r>
            <a:r>
              <a:rPr lang="es-E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necesario es que haya también </a:t>
            </a:r>
            <a:r>
              <a:rPr lang="es-ES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cambio de ley</a:t>
            </a:r>
            <a:r>
              <a:rPr lang="es-E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48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315200" y="3467100"/>
            <a:ext cx="10515600" cy="5170646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Los sacerdotes eran mediadores entre Dios y los seres humanos; señalaban el ministerio de Jesús.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Jesús vino del linaje de Judá y no de Leví.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Jesús ofreció un único sacrificio perfecto, dejando de lado los sacrificios de animales.</a:t>
            </a:r>
            <a:endParaRPr lang="es-CR" sz="4800" dirty="0">
              <a:solidFill>
                <a:srgbClr val="FFC000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95726" y="2875203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4:9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981200" y="1136209"/>
            <a:ext cx="13472903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ES" sz="6000" b="1" dirty="0">
                <a:solidFill>
                  <a:schemeClr val="bg1"/>
                </a:solidFill>
              </a:rPr>
              <a:t>	</a:t>
            </a:r>
            <a:r>
              <a:rPr lang="es-CR" sz="6000" b="1" dirty="0">
                <a:solidFill>
                  <a:schemeClr val="bg1"/>
                </a:solidFill>
              </a:rPr>
              <a:t>UN CAMBIO DE SACERDOCIO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9144000" y="27813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6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9801581-DA6C-41D7-A3C0-B07A550C2834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6: JESÚS, EL SACERDOTE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“Porque todo sumo sacerdote tomado de entre los hombres es </a:t>
            </a:r>
            <a:r>
              <a:rPr lang="es-ES" sz="4400" b="0" i="0" dirty="0">
                <a:solidFill>
                  <a:srgbClr val="FFC000"/>
                </a:solidFill>
                <a:effectLst/>
                <a:latin typeface="system-ui"/>
              </a:rPr>
              <a:t>constituido a favor de los hombres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 en lo que a Dios se refiere, para que presente ofrendas y sacrificios por los pecados”.</a:t>
            </a:r>
            <a:endParaRPr lang="en-US" sz="4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458200" y="3975016"/>
            <a:ext cx="8772835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es nuestro mediador ante Dios.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nos entiende porque pasó por nuestras condición humana, pero libre de pecado.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se ofreció por nuestros pecados y nos ofrece perdón y salvación.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3" y="31151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5:1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369448" y="1130324"/>
            <a:ext cx="13549103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UN SACERDOTE QUE NOS REPRESENTA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15099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3674CC4-96A6-49D1-9122-D6CB586F5EB6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6: JESÚS, EL SACERDOTE FIEL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5109</TotalTime>
  <Words>372</Words>
  <Application>Microsoft Office PowerPoint</Application>
  <PresentationFormat>Personalizado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Abadi</vt:lpstr>
      <vt:lpstr>system-ui</vt:lpstr>
      <vt:lpstr>Arial</vt:lpstr>
      <vt:lpstr>Calibri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Escuela de Ingeniería</cp:lastModifiedBy>
  <cp:revision>28</cp:revision>
  <dcterms:created xsi:type="dcterms:W3CDTF">2006-08-16T00:00:00Z</dcterms:created>
  <dcterms:modified xsi:type="dcterms:W3CDTF">2022-02-03T14:43:02Z</dcterms:modified>
  <dc:identifier>DAEwZf7cn_s</dc:identifier>
</cp:coreProperties>
</file>