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8288000" cy="10287000"/>
  <p:notesSz cx="6858000" cy="9144000"/>
  <p:embeddedFontLst>
    <p:embeddedFont>
      <p:font typeface="Arial Black" panose="020B0A04020102020204" pitchFamily="34" charset="0"/>
      <p:bold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5" d="100"/>
          <a:sy n="65" d="100"/>
        </p:scale>
        <p:origin x="99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z Rios" userId="11360a9a-973a-4a53-9e4f-6930a6f815bd" providerId="ADAL" clId="{7BE46C4E-EB4B-4CE5-9CD8-62CF52D219E9}"/>
    <pc:docChg chg="custSel modSld">
      <pc:chgData name="Franz Rios" userId="11360a9a-973a-4a53-9e4f-6930a6f815bd" providerId="ADAL" clId="{7BE46C4E-EB4B-4CE5-9CD8-62CF52D219E9}" dt="2022-03-15T19:14:24.410" v="629" actId="20577"/>
      <pc:docMkLst>
        <pc:docMk/>
      </pc:docMkLst>
      <pc:sldChg chg="modSp mod">
        <pc:chgData name="Franz Rios" userId="11360a9a-973a-4a53-9e4f-6930a6f815bd" providerId="ADAL" clId="{7BE46C4E-EB4B-4CE5-9CD8-62CF52D219E9}" dt="2022-03-15T19:07:29.212" v="171" actId="20577"/>
        <pc:sldMkLst>
          <pc:docMk/>
          <pc:sldMk cId="0" sldId="257"/>
        </pc:sldMkLst>
        <pc:spChg chg="mod">
          <ac:chgData name="Franz Rios" userId="11360a9a-973a-4a53-9e4f-6930a6f815bd" providerId="ADAL" clId="{7BE46C4E-EB4B-4CE5-9CD8-62CF52D219E9}" dt="2022-03-15T19:06:40.243" v="82" actId="403"/>
          <ac:spMkLst>
            <pc:docMk/>
            <pc:sldMk cId="0" sldId="257"/>
            <ac:spMk id="2" creationId="{00000000-0000-0000-0000-000000000000}"/>
          </ac:spMkLst>
        </pc:spChg>
        <pc:spChg chg="mod">
          <ac:chgData name="Franz Rios" userId="11360a9a-973a-4a53-9e4f-6930a6f815bd" providerId="ADAL" clId="{7BE46C4E-EB4B-4CE5-9CD8-62CF52D219E9}" dt="2022-03-15T19:07:29.212" v="171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Franz Rios" userId="11360a9a-973a-4a53-9e4f-6930a6f815bd" providerId="ADAL" clId="{7BE46C4E-EB4B-4CE5-9CD8-62CF52D219E9}" dt="2022-03-15T19:14:03.610" v="598" actId="20577"/>
        <pc:sldMkLst>
          <pc:docMk/>
          <pc:sldMk cId="4192745361" sldId="258"/>
        </pc:sldMkLst>
        <pc:spChg chg="mod">
          <ac:chgData name="Franz Rios" userId="11360a9a-973a-4a53-9e4f-6930a6f815bd" providerId="ADAL" clId="{7BE46C4E-EB4B-4CE5-9CD8-62CF52D219E9}" dt="2022-03-15T19:10:11.558" v="226" actId="1038"/>
          <ac:spMkLst>
            <pc:docMk/>
            <pc:sldMk cId="4192745361" sldId="258"/>
            <ac:spMk id="2" creationId="{00000000-0000-0000-0000-000000000000}"/>
          </ac:spMkLst>
        </pc:spChg>
        <pc:spChg chg="mod">
          <ac:chgData name="Franz Rios" userId="11360a9a-973a-4a53-9e4f-6930a6f815bd" providerId="ADAL" clId="{7BE46C4E-EB4B-4CE5-9CD8-62CF52D219E9}" dt="2022-03-15T19:14:03.610" v="598" actId="20577"/>
          <ac:spMkLst>
            <pc:docMk/>
            <pc:sldMk cId="4192745361" sldId="258"/>
            <ac:spMk id="3" creationId="{00000000-0000-0000-0000-000000000000}"/>
          </ac:spMkLst>
        </pc:spChg>
        <pc:spChg chg="mod">
          <ac:chgData name="Franz Rios" userId="11360a9a-973a-4a53-9e4f-6930a6f815bd" providerId="ADAL" clId="{7BE46C4E-EB4B-4CE5-9CD8-62CF52D219E9}" dt="2022-03-15T19:08:30.709" v="173" actId="20577"/>
          <ac:spMkLst>
            <pc:docMk/>
            <pc:sldMk cId="4192745361" sldId="258"/>
            <ac:spMk id="6" creationId="{00000000-0000-0000-0000-000000000000}"/>
          </ac:spMkLst>
        </pc:spChg>
        <pc:spChg chg="mod">
          <ac:chgData name="Franz Rios" userId="11360a9a-973a-4a53-9e4f-6930a6f815bd" providerId="ADAL" clId="{7BE46C4E-EB4B-4CE5-9CD8-62CF52D219E9}" dt="2022-03-15T19:09:45.845" v="212" actId="20577"/>
          <ac:spMkLst>
            <pc:docMk/>
            <pc:sldMk cId="4192745361" sldId="258"/>
            <ac:spMk id="7" creationId="{D49EE168-A025-4200-B36C-52E8CF34D975}"/>
          </ac:spMkLst>
        </pc:spChg>
      </pc:sldChg>
      <pc:sldChg chg="modSp mod">
        <pc:chgData name="Franz Rios" userId="11360a9a-973a-4a53-9e4f-6930a6f815bd" providerId="ADAL" clId="{7BE46C4E-EB4B-4CE5-9CD8-62CF52D219E9}" dt="2022-03-15T19:14:24.410" v="629" actId="20577"/>
        <pc:sldMkLst>
          <pc:docMk/>
          <pc:sldMk cId="1521406691" sldId="260"/>
        </pc:sldMkLst>
        <pc:spChg chg="mod">
          <ac:chgData name="Franz Rios" userId="11360a9a-973a-4a53-9e4f-6930a6f815bd" providerId="ADAL" clId="{7BE46C4E-EB4B-4CE5-9CD8-62CF52D219E9}" dt="2022-03-15T19:14:24.410" v="629" actId="20577"/>
          <ac:spMkLst>
            <pc:docMk/>
            <pc:sldMk cId="1521406691" sldId="260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219200" y="2189083"/>
            <a:ext cx="15195302" cy="27186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575"/>
              </a:lnSpc>
            </a:pPr>
            <a:r>
              <a:rPr lang="en-US" sz="9600" dirty="0">
                <a:solidFill>
                  <a:srgbClr val="FFC000"/>
                </a:solidFill>
                <a:latin typeface="Arial Black" panose="020B0A04020102020204" pitchFamily="34" charset="0"/>
              </a:rPr>
              <a:t>RECIBIR UN REINO INCONMOVIBLE</a:t>
            </a:r>
            <a:endParaRPr lang="en-US" sz="80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990600" y="6613430"/>
            <a:ext cx="16611600" cy="203132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530225" indent="-530225" algn="ctr"/>
            <a:r>
              <a:rPr lang="es-MX" sz="4400" dirty="0"/>
              <a:t>“</a:t>
            </a:r>
            <a:r>
              <a:rPr lang="es-ES" sz="4400" dirty="0"/>
              <a:t>Así que, recibiendo nosotros un reino inconmovible, tengamos gratitud, y mediante ella sirvamos a Dios agradándole con temor y reverencia</a:t>
            </a:r>
            <a:r>
              <a:rPr lang="es-MX" sz="4400" dirty="0"/>
              <a:t>” (</a:t>
            </a:r>
            <a:r>
              <a:rPr lang="es-MX" sz="4400" dirty="0" err="1"/>
              <a:t>Heb</a:t>
            </a:r>
            <a:r>
              <a:rPr lang="es-MX" sz="4400" dirty="0"/>
              <a:t> 12:28).</a:t>
            </a:r>
            <a:endParaRPr lang="en-US" sz="4400" spc="67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Doble onda 6">
            <a:extLst>
              <a:ext uri="{FF2B5EF4-FFF2-40B4-BE49-F238E27FC236}">
                <a16:creationId xmlns:a16="http://schemas.microsoft.com/office/drawing/2014/main" id="{4FE6EA2B-E361-4D97-8D0E-5ED265D587A7}"/>
              </a:ext>
            </a:extLst>
          </p:cNvPr>
          <p:cNvSpPr/>
          <p:nvPr/>
        </p:nvSpPr>
        <p:spPr>
          <a:xfrm>
            <a:off x="0" y="0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B15480E0-923F-4823-B4C6-95C4202F9313}"/>
              </a:ext>
            </a:extLst>
          </p:cNvPr>
          <p:cNvSpPr txBox="1"/>
          <p:nvPr/>
        </p:nvSpPr>
        <p:spPr>
          <a:xfrm>
            <a:off x="1508961" y="3854884"/>
            <a:ext cx="14901530" cy="2565574"/>
          </a:xfrm>
          <a:prstGeom prst="rect">
            <a:avLst/>
          </a:prstGeom>
        </p:spPr>
        <p:txBody>
          <a:bodyPr lIns="0" tIns="0" rIns="0" bIns="0" rtlCol="0" anchor="ctr">
            <a:spAutoFit/>
          </a:bodyPr>
          <a:lstStyle/>
          <a:p>
            <a:pPr algn="ctr">
              <a:lnSpc>
                <a:spcPts val="22602"/>
              </a:lnSpc>
            </a:pPr>
            <a:r>
              <a:rPr lang="en-US" sz="88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Lección</a:t>
            </a:r>
            <a:r>
              <a:rPr lang="en-US" sz="8800" dirty="0">
                <a:solidFill>
                  <a:schemeClr val="bg1"/>
                </a:solidFill>
                <a:latin typeface="Arial Black" panose="020B0A04020102020204" pitchFamily="34" charset="0"/>
              </a:rPr>
              <a:t> 12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C3198CA5-9970-41C8-B8C7-AECDD6D6780C}"/>
              </a:ext>
            </a:extLst>
          </p:cNvPr>
          <p:cNvSpPr/>
          <p:nvPr/>
        </p:nvSpPr>
        <p:spPr>
          <a:xfrm>
            <a:off x="0" y="8690876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/>
              <a:t>Bosquejo preparado por:</a:t>
            </a:r>
          </a:p>
          <a:p>
            <a:pPr algn="ctr"/>
            <a:r>
              <a:rPr lang="es-CR" dirty="0"/>
              <a:t>Dr. Franz Rios Flores</a:t>
            </a:r>
          </a:p>
          <a:p>
            <a:pPr algn="ctr"/>
            <a:r>
              <a:rPr lang="es-CR" dirty="0"/>
              <a:t>Ing. Dodanim Castillo Aráuz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143000" y="4056071"/>
            <a:ext cx="6571347" cy="4955203"/>
          </a:xfrm>
          <a:prstGeom prst="rect">
            <a:avLst/>
          </a:prstGeom>
          <a:ln>
            <a:noFill/>
          </a:ln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MX" sz="4600" b="1" i="0" baseline="30000" dirty="0">
                <a:solidFill>
                  <a:schemeClr val="bg1"/>
                </a:solidFill>
                <a:effectLst/>
              </a:rPr>
              <a:t> </a:t>
            </a:r>
            <a:r>
              <a:rPr lang="es-ES" sz="46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es-MX" sz="4600" dirty="0">
                <a:solidFill>
                  <a:schemeClr val="bg1"/>
                </a:solidFill>
                <a:cs typeface="Arial" panose="020B0604020202020204" pitchFamily="34" charset="0"/>
              </a:rPr>
              <a:t>“</a:t>
            </a:r>
            <a:r>
              <a:rPr lang="es-ES" sz="4600" dirty="0">
                <a:solidFill>
                  <a:schemeClr val="bg1"/>
                </a:solidFill>
                <a:cs typeface="Arial" panose="020B0604020202020204" pitchFamily="34" charset="0"/>
              </a:rPr>
              <a:t>Así que, </a:t>
            </a:r>
            <a:r>
              <a:rPr lang="es-ES" sz="4600" b="1" dirty="0">
                <a:solidFill>
                  <a:srgbClr val="FFC000"/>
                </a:solidFill>
                <a:cs typeface="Arial" panose="020B0604020202020204" pitchFamily="34" charset="0"/>
              </a:rPr>
              <a:t>recibiendo nosotros un reino inconmovible</a:t>
            </a:r>
            <a:r>
              <a:rPr lang="es-ES" sz="4600" dirty="0">
                <a:solidFill>
                  <a:schemeClr val="bg1"/>
                </a:solidFill>
                <a:cs typeface="Arial" panose="020B0604020202020204" pitchFamily="34" charset="0"/>
              </a:rPr>
              <a:t>, tengamos gratitud, y mediante ella sirvamos a Dios agradándole con temor y reverencia</a:t>
            </a:r>
            <a:r>
              <a:rPr lang="es-MX" sz="4600" b="0" i="0" dirty="0">
                <a:solidFill>
                  <a:schemeClr val="bg1"/>
                </a:solidFill>
                <a:effectLst/>
              </a:rPr>
              <a:t>”.</a:t>
            </a:r>
            <a:endParaRPr lang="en-US" sz="46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153400" y="3707904"/>
            <a:ext cx="9601200" cy="5293757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3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Jesús: único fundamento permanente, inconmovible.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3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sacerdocio de Jesús, es inconmovible.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3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ofrece un reino inconmovible a sus hijos –inconmovibles por su confianza en Él, un reino que jamás será destruido.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PRINCIPAL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19200" y="3244995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12:28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2404771" y="1230519"/>
            <a:ext cx="14054429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UN REINO INCONMOVIBLE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686800" y="3191715"/>
            <a:ext cx="6342747" cy="5429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7816D05-B290-440E-BE10-20E7B4FFBD1E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12: RECIBIR UN REINO INCONMOVIBLE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318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14400" y="3898380"/>
            <a:ext cx="6705600" cy="5047536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“S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ino que os habéis </a:t>
            </a:r>
            <a:r>
              <a:rPr lang="es-ES" sz="4000" b="1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acercado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6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 monte de Sion, a la ciudad del Dios vivo</a:t>
            </a: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la congregación de los primogénitos que están inscritos en los cielos</a:t>
            </a: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a Dios el juez de todos, </a:t>
            </a:r>
            <a:r>
              <a:rPr lang="es-ES" sz="36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Jesús el Mediador del nuevo pacto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y a la sangre rociada que habla mejor que la de Abel</a:t>
            </a:r>
            <a:r>
              <a:rPr lang="es-MX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es-E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29600" y="3525963"/>
            <a:ext cx="9340150" cy="4924425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Únicamente mediante Jesús, nuestro Representante, nos podemos acercar al monte de Sion, a Dios el Juez.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es el centro del juicio descrito: es nuestro Mediador, pero será finalmente nuestro Juez.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medio del sacrificio de Cristo en la cruz, podemos acercarnos a Dios.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52717" y="357766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SECUNDARIA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451026" y="3066919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12:22-24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81000" y="1203520"/>
            <a:ext cx="17678400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MX" sz="6000" b="1" dirty="0">
                <a:solidFill>
                  <a:schemeClr val="bg1"/>
                </a:solidFill>
              </a:rPr>
              <a:t>ACERQUÉMONOS A DIOS, EL INCONMOVIBLE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839873" y="3004468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D0E0E7B-DDC1-44DC-B8BB-1D86826865A2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12: RECIBIR UN REINO INCONMOVIBLE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91454" y="3848100"/>
            <a:ext cx="7333346" cy="4739759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4400" dirty="0">
                <a:solidFill>
                  <a:schemeClr val="bg1"/>
                </a:solidFill>
                <a:cs typeface="Arial" panose="020B0604020202020204" pitchFamily="34" charset="0"/>
              </a:rPr>
              <a:t>“</a:t>
            </a:r>
            <a:r>
              <a:rPr lang="es-MX" sz="4400" b="0" i="0" dirty="0">
                <a:solidFill>
                  <a:srgbClr val="FFC000"/>
                </a:solidFill>
                <a:effectLst/>
                <a:latin typeface="system-ui"/>
              </a:rPr>
              <a:t>Mirad que no desechéis al que habla. </a:t>
            </a:r>
            <a:r>
              <a:rPr lang="es-MX" sz="4400" b="0" i="0" dirty="0">
                <a:solidFill>
                  <a:schemeClr val="bg1"/>
                </a:solidFill>
                <a:effectLst/>
                <a:latin typeface="system-ui"/>
              </a:rPr>
              <a:t>Porque si no escaparon aquellos que desecharon al que los amonestaba en la tierra, </a:t>
            </a:r>
            <a:r>
              <a:rPr lang="es-MX" sz="4400" b="0" i="0" dirty="0">
                <a:solidFill>
                  <a:srgbClr val="FFC000"/>
                </a:solidFill>
                <a:effectLst/>
                <a:latin typeface="system-ui"/>
              </a:rPr>
              <a:t>mucho menos nosotros, si desecháremos al que amonesta desde los cielos</a:t>
            </a:r>
            <a:r>
              <a:rPr lang="es-ES" sz="4400" dirty="0">
                <a:solidFill>
                  <a:schemeClr val="bg1"/>
                </a:solidFill>
                <a:cs typeface="Arial" panose="020B0604020202020204" pitchFamily="34" charset="0"/>
              </a:rPr>
              <a:t>”.</a:t>
            </a:r>
            <a:endParaRPr lang="en-US" sz="44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29600" y="3812577"/>
            <a:ext cx="9601200" cy="4678204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Cuando se desecha la Palabra de Dios, nos alejamos de su misericordia.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Dios nos habla por medio del Espíritu Santo para que entendamos cuál es la voluntad divina.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nos alejemos de la gracia divina.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deseamos vivir en el reino inconmovible, escuchemos la voz de Dios.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76780" y="-38100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TEMA TEOLÓGICO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35242" y="3015791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12:25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609600" y="898694"/>
            <a:ext cx="17068800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2"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NO DESECHEMOS LAS ADVERTENCIAS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717651" y="3015791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4086A25-24E5-4DD9-90AA-84068ED615A7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12: RECIBIR UN REINO INCONMOVIBLE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745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14400" y="3975016"/>
            <a:ext cx="6858000" cy="4062651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MX" sz="4400" dirty="0">
                <a:solidFill>
                  <a:schemeClr val="bg1"/>
                </a:solidFill>
                <a:cs typeface="Arial" panose="020B0604020202020204" pitchFamily="34" charset="0"/>
              </a:rPr>
              <a:t>“</a:t>
            </a:r>
            <a:r>
              <a:rPr lang="es-ES" sz="4400" dirty="0">
                <a:solidFill>
                  <a:schemeClr val="bg1"/>
                </a:solidFill>
                <a:cs typeface="Arial" panose="020B0604020202020204" pitchFamily="34" charset="0"/>
              </a:rPr>
              <a:t>Así que, recibiendo nosotros un reino inconmovible, </a:t>
            </a:r>
            <a:r>
              <a:rPr lang="es-ES" sz="4400" b="1" dirty="0">
                <a:solidFill>
                  <a:srgbClr val="FFC000"/>
                </a:solidFill>
                <a:cs typeface="Arial" panose="020B0604020202020204" pitchFamily="34" charset="0"/>
              </a:rPr>
              <a:t>tengamos gratitud</a:t>
            </a:r>
            <a:r>
              <a:rPr lang="es-ES" sz="4400" dirty="0">
                <a:solidFill>
                  <a:schemeClr val="bg1"/>
                </a:solidFill>
                <a:cs typeface="Arial" panose="020B0604020202020204" pitchFamily="34" charset="0"/>
              </a:rPr>
              <a:t>, y mediante ella </a:t>
            </a:r>
            <a:r>
              <a:rPr lang="es-ES" sz="4400" dirty="0">
                <a:solidFill>
                  <a:srgbClr val="FFC000"/>
                </a:solidFill>
                <a:cs typeface="Arial" panose="020B0604020202020204" pitchFamily="34" charset="0"/>
              </a:rPr>
              <a:t>sirvamos a Dios </a:t>
            </a:r>
            <a:r>
              <a:rPr lang="es-ES" sz="4400" dirty="0">
                <a:solidFill>
                  <a:schemeClr val="bg1"/>
                </a:solidFill>
                <a:cs typeface="Arial" panose="020B0604020202020204" pitchFamily="34" charset="0"/>
              </a:rPr>
              <a:t>agradándole con temor y reverencia;</a:t>
            </a:r>
            <a:r>
              <a:rPr lang="es-MX" sz="4400" b="0" i="0" dirty="0">
                <a:solidFill>
                  <a:schemeClr val="bg1"/>
                </a:solidFill>
                <a:effectLst/>
                <a:cs typeface="Arial" panose="020B0604020202020204" pitchFamily="34" charset="0"/>
              </a:rPr>
              <a:t>”.</a:t>
            </a:r>
            <a:endParaRPr lang="en-US" sz="40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62050" y="3975016"/>
            <a:ext cx="8968985" cy="4924425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Dios se complace en la gratitud, las obras justas la rectitud de sus adoradores.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Adoramos a Dios ofreciendo sacrificios de alabanza, confesión, acción de gracias y buenas obras.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¡Adoremos y sirvamos al Dios que tiene </a:t>
            </a:r>
            <a:r>
              <a:rPr lang="es-ES" sz="40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reino </a:t>
            </a:r>
            <a:r>
              <a:rPr lang="es-ES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inconmovible!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PRAXIS O APLICACIÓN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01053" y="3010325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12:28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1090863" y="1178759"/>
            <a:ext cx="16154400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SEAMOS AGRADECIDOS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686800" y="3033919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EBA1B0F-CAAE-4578-9710-7425AA29250D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12: RECIBIR UN REINO INCONMOVIBLE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406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5813</TotalTime>
  <Words>455</Words>
  <Application>Microsoft Office PowerPoint</Application>
  <PresentationFormat>Personalizado</PresentationFormat>
  <Paragraphs>43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system-ui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Lección 1</dc:title>
  <dc:creator>Dodanim Castillo</dc:creator>
  <cp:lastModifiedBy>Franz Rios</cp:lastModifiedBy>
  <cp:revision>39</cp:revision>
  <dcterms:created xsi:type="dcterms:W3CDTF">2006-08-16T00:00:00Z</dcterms:created>
  <dcterms:modified xsi:type="dcterms:W3CDTF">2022-03-15T19:14:33Z</dcterms:modified>
  <dc:identifier>DAEwZf7cn_s</dc:identifier>
</cp:coreProperties>
</file>