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danim Castillo Aráuz" userId="f238d6908e899b82" providerId="LiveId" clId="{FDF1FA03-AEB6-4BA9-8B54-07DD2EB724BC}"/>
    <pc:docChg chg="custSel modSld">
      <pc:chgData name="Dodanim Castillo Aráuz" userId="f238d6908e899b82" providerId="LiveId" clId="{FDF1FA03-AEB6-4BA9-8B54-07DD2EB724BC}" dt="2022-03-29T19:22:36.720" v="15" actId="20577"/>
      <pc:docMkLst>
        <pc:docMk/>
      </pc:docMkLst>
      <pc:sldChg chg="modSp mod">
        <pc:chgData name="Dodanim Castillo Aráuz" userId="f238d6908e899b82" providerId="LiveId" clId="{FDF1FA03-AEB6-4BA9-8B54-07DD2EB724BC}" dt="2022-03-29T19:22:36.720" v="15" actId="20577"/>
        <pc:sldMkLst>
          <pc:docMk/>
          <pc:sldMk cId="4089397491" sldId="262"/>
        </pc:sldMkLst>
        <pc:spChg chg="mod">
          <ac:chgData name="Dodanim Castillo Aráuz" userId="f238d6908e899b82" providerId="LiveId" clId="{FDF1FA03-AEB6-4BA9-8B54-07DD2EB724BC}" dt="2022-03-29T19:22:36.720" v="15" actId="20577"/>
          <ac:spMkLst>
            <pc:docMk/>
            <pc:sldMk cId="4089397491" sldId="262"/>
            <ac:spMk id="2" creationId="{784115C9-C9A7-4C10-82C5-FF4E73AF7E4F}"/>
          </ac:spMkLst>
        </pc:spChg>
        <pc:spChg chg="mod">
          <ac:chgData name="Dodanim Castillo Aráuz" userId="f238d6908e899b82" providerId="LiveId" clId="{FDF1FA03-AEB6-4BA9-8B54-07DD2EB724BC}" dt="2022-03-29T19:22:16.263" v="1" actId="27636"/>
          <ac:spMkLst>
            <pc:docMk/>
            <pc:sldMk cId="4089397491" sldId="262"/>
            <ac:spMk id="5" creationId="{23DE1F71-B5D9-42D7-BCF9-993F3A20BD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 dirty="0">
                <a:solidFill>
                  <a:schemeClr val="bg1"/>
                </a:solidFill>
              </a:rPr>
              <a:t>LA CREACIÓN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0" y="1474733"/>
            <a:ext cx="7696200" cy="1151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5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LA CREACIÓN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81739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674423"/>
            <a:ext cx="6721929" cy="10464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“En el principio creó Dios los cielos y la tierra” (Génesis 1:1).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Aráuz</a:t>
            </a:r>
            <a:endParaRPr kumimoji="0" lang="en-US" sz="1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 dirty="0"/>
              <a:t>GÉNESIS 1:1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R" sz="4800" dirty="0"/>
              <a:t>“En el principio </a:t>
            </a:r>
            <a:r>
              <a:rPr lang="es-CR" sz="4800" b="1" dirty="0">
                <a:solidFill>
                  <a:schemeClr val="accent4"/>
                </a:solidFill>
              </a:rPr>
              <a:t>creó Dios </a:t>
            </a:r>
            <a:r>
              <a:rPr lang="es-CR" sz="4800" dirty="0"/>
              <a:t>los cielos y la tierra”.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 lnSpcReduction="10000"/>
          </a:bodyPr>
          <a:lstStyle/>
          <a:p>
            <a:r>
              <a:rPr lang="es-CR" dirty="0"/>
              <a:t>Dios –</a:t>
            </a:r>
            <a:r>
              <a:rPr lang="es-CR" dirty="0" err="1"/>
              <a:t>Elohim</a:t>
            </a:r>
            <a:r>
              <a:rPr lang="es-CR" dirty="0"/>
              <a:t>, trascendente, preeminente, supremo, majestuoso.</a:t>
            </a:r>
          </a:p>
          <a:p>
            <a:r>
              <a:rPr lang="es-CR" dirty="0"/>
              <a:t>Dios –YHWH, cercano y personal, inmanente.</a:t>
            </a:r>
          </a:p>
          <a:p>
            <a:r>
              <a:rPr lang="es-CR" dirty="0"/>
              <a:t>Dios creó todo el universo y la tierra de materia no existente.</a:t>
            </a:r>
          </a:p>
          <a:p>
            <a:r>
              <a:rPr lang="es-CR" dirty="0"/>
              <a:t>Buena –</a:t>
            </a:r>
            <a:r>
              <a:rPr lang="es-CR" dirty="0" err="1"/>
              <a:t>tov</a:t>
            </a:r>
            <a:r>
              <a:rPr lang="es-CR" dirty="0"/>
              <a:t>, una creación que funcionaba, bella y perfecta, ausente de maldad.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CREACIÓN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DIOS – CREADOR DEL UNIVERSO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1:26,27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400127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Entonces dijo Dios: Hagamos al hombre a nuestra </a:t>
            </a:r>
            <a:r>
              <a:rPr lang="es-ES" sz="4800" dirty="0">
                <a:solidFill>
                  <a:schemeClr val="accent4"/>
                </a:solidFill>
              </a:rPr>
              <a:t>imagen</a:t>
            </a:r>
            <a:r>
              <a:rPr lang="es-ES" sz="4800" dirty="0"/>
              <a:t>, conforme a nuestra </a:t>
            </a:r>
            <a:r>
              <a:rPr lang="es-ES" sz="4800" dirty="0">
                <a:solidFill>
                  <a:schemeClr val="accent4"/>
                </a:solidFill>
              </a:rPr>
              <a:t>semejanza</a:t>
            </a:r>
            <a:r>
              <a:rPr lang="es-ES" sz="4800" dirty="0"/>
              <a:t>… Entonces Jehová Dios formó al hombre del polvo de la tierra, y sopló en su nariz aliento de vida, y fue el hombre un </a:t>
            </a:r>
            <a:r>
              <a:rPr lang="es-ES" sz="4800" dirty="0">
                <a:solidFill>
                  <a:schemeClr val="accent4"/>
                </a:solidFill>
              </a:rPr>
              <a:t>ser viviente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 lnSpcReduction="10000"/>
          </a:bodyPr>
          <a:lstStyle/>
          <a:p>
            <a:r>
              <a:rPr lang="es-CR" dirty="0"/>
              <a:t>“Entonces” es un adverbio de tiempo que señala que todo fue creado para beneficio del hombre y la mujer.</a:t>
            </a:r>
          </a:p>
          <a:p>
            <a:r>
              <a:rPr lang="es-CR" dirty="0"/>
              <a:t>La imagen (</a:t>
            </a:r>
            <a:r>
              <a:rPr lang="es-CR" dirty="0" err="1"/>
              <a:t>tselem</a:t>
            </a:r>
            <a:r>
              <a:rPr lang="es-CR" dirty="0"/>
              <a:t>) y semejanza (</a:t>
            </a:r>
            <a:r>
              <a:rPr lang="es-CR" dirty="0" err="1"/>
              <a:t>demut</a:t>
            </a:r>
            <a:r>
              <a:rPr lang="es-CR" dirty="0"/>
              <a:t>), es decir, la forma física y la naturaleza espiritual, son dones de Dios.</a:t>
            </a:r>
          </a:p>
          <a:p>
            <a:r>
              <a:rPr lang="es-CR" dirty="0"/>
              <a:t>Dios formó y sopló – acción; la parte espiritual y física.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CREACIÓN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DIOS – CREADOR DE LA HUMANIDAD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TEOLÓGICA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2:2,3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Y acabó Dios en el día séptimo la obra que hizo; y </a:t>
            </a:r>
            <a:r>
              <a:rPr lang="es-ES" sz="4800" b="1" dirty="0">
                <a:solidFill>
                  <a:schemeClr val="accent4"/>
                </a:solidFill>
              </a:rPr>
              <a:t>reposó</a:t>
            </a:r>
            <a:r>
              <a:rPr lang="es-ES" sz="4800" dirty="0"/>
              <a:t> el día séptimo de toda la obra que hizo. Y </a:t>
            </a:r>
            <a:r>
              <a:rPr lang="es-ES" sz="4800" b="1" dirty="0">
                <a:solidFill>
                  <a:schemeClr val="accent4"/>
                </a:solidFill>
              </a:rPr>
              <a:t>bendijo</a:t>
            </a:r>
            <a:r>
              <a:rPr lang="es-ES" sz="4800" dirty="0"/>
              <a:t> Dios al día séptimo, y lo </a:t>
            </a:r>
            <a:r>
              <a:rPr lang="es-ES" sz="4800" b="1" dirty="0">
                <a:solidFill>
                  <a:schemeClr val="accent4"/>
                </a:solidFill>
              </a:rPr>
              <a:t>santificó</a:t>
            </a:r>
            <a:r>
              <a:rPr lang="es-ES" sz="4800" dirty="0"/>
              <a:t>, porque en él reposó de toda la obra que había hecho en la creación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sz="2800" dirty="0"/>
              <a:t>Dios hizo tres cosas el sábado:</a:t>
            </a:r>
          </a:p>
          <a:p>
            <a:pPr marL="631825" indent="-368300">
              <a:buFont typeface="Wingdings" panose="05000000000000000000" pitchFamily="2" charset="2"/>
              <a:buChar char="Ø"/>
            </a:pPr>
            <a:r>
              <a:rPr lang="es-CR" sz="2800" dirty="0">
                <a:solidFill>
                  <a:srgbClr val="FFC000"/>
                </a:solidFill>
              </a:rPr>
              <a:t>Reposó</a:t>
            </a:r>
            <a:r>
              <a:rPr lang="es-CR" sz="2800" dirty="0"/>
              <a:t> aunque no estaba cansado.</a:t>
            </a:r>
          </a:p>
          <a:p>
            <a:pPr marL="631825" indent="-368300">
              <a:buFont typeface="Wingdings" panose="05000000000000000000" pitchFamily="2" charset="2"/>
              <a:buChar char="Ø"/>
            </a:pPr>
            <a:r>
              <a:rPr lang="es-CR" sz="2800" dirty="0">
                <a:solidFill>
                  <a:srgbClr val="FFC000"/>
                </a:solidFill>
              </a:rPr>
              <a:t>Bendijo</a:t>
            </a:r>
            <a:r>
              <a:rPr lang="es-CR" sz="2800" dirty="0"/>
              <a:t> el tiempo, por eso hay que “entrar” en el tiempo.</a:t>
            </a:r>
          </a:p>
          <a:p>
            <a:pPr marL="631825" indent="-368300">
              <a:buFont typeface="Wingdings" panose="05000000000000000000" pitchFamily="2" charset="2"/>
              <a:buChar char="Ø"/>
            </a:pPr>
            <a:r>
              <a:rPr lang="es-CR" sz="2800" dirty="0">
                <a:solidFill>
                  <a:srgbClr val="FFC000"/>
                </a:solidFill>
              </a:rPr>
              <a:t>Santificó </a:t>
            </a:r>
            <a:r>
              <a:rPr lang="es-CR" sz="2800" dirty="0"/>
              <a:t>le dio uso religioso, apartado para dedicarlo a la adoración de Dios.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CREACIÓN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DIOS – CREADOR DEL SÁBADO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2:15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Tomó, pues, Jehová Dios al hombre, y lo puso en el huerto de Edén, </a:t>
            </a:r>
            <a:r>
              <a:rPr lang="es-ES" sz="4800" dirty="0">
                <a:solidFill>
                  <a:schemeClr val="accent4"/>
                </a:solidFill>
              </a:rPr>
              <a:t>para que lo labrara y lo guardase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dirty="0"/>
              <a:t>Hay una mayordomía en cuidar y mantener (</a:t>
            </a:r>
            <a:r>
              <a:rPr lang="es-CR" dirty="0" err="1"/>
              <a:t>shamar</a:t>
            </a:r>
            <a:r>
              <a:rPr lang="es-CR" dirty="0"/>
              <a:t>) la creación de Dios.</a:t>
            </a:r>
          </a:p>
          <a:p>
            <a:r>
              <a:rPr lang="es-CR" dirty="0"/>
              <a:t>Dios proveyó alimentos y dio libertad para comer de ellos.</a:t>
            </a:r>
          </a:p>
          <a:p>
            <a:r>
              <a:rPr lang="es-CR" dirty="0"/>
              <a:t>Hay una responsabilidad en la unión matrimonial.</a:t>
            </a:r>
          </a:p>
          <a:p>
            <a:r>
              <a:rPr lang="es-CR" dirty="0"/>
              <a:t>¿Adoramos al Dios de la creación?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CREACIÓN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LA HUMANIDAD ADORA AL CREADOR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438</Words>
  <Application>Microsoft Office PowerPoint</Application>
  <PresentationFormat>Panorámica</PresentationFormat>
  <Paragraphs>48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Wingdings</vt:lpstr>
      <vt:lpstr>Tema de Office</vt:lpstr>
      <vt:lpstr>Diseño personalizado</vt:lpstr>
      <vt:lpstr>Presentación de PowerPoint</vt:lpstr>
      <vt:lpstr>VERDAD PRINCIPAL</vt:lpstr>
      <vt:lpstr>VERDAD SECUNDARIA</vt:lpstr>
      <vt:lpstr>VERDAD TEOLÓGICA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Escuela de Ingeniería</cp:lastModifiedBy>
  <cp:revision>3</cp:revision>
  <dcterms:created xsi:type="dcterms:W3CDTF">2022-03-25T21:53:57Z</dcterms:created>
  <dcterms:modified xsi:type="dcterms:W3CDTF">2022-03-29T19:22:43Z</dcterms:modified>
</cp:coreProperties>
</file>