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A4DDFC-45BD-4321-9BA6-A2A8428BCA38}" v="5" dt="2022-03-21T02:52:30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9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219200" y="2189083"/>
            <a:ext cx="15195302" cy="2718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9600" dirty="0">
                <a:solidFill>
                  <a:srgbClr val="FFC000"/>
                </a:solidFill>
                <a:latin typeface="Arial Black" panose="020B0A04020102020204" pitchFamily="34" charset="0"/>
              </a:rPr>
              <a:t>PERMANEZCA EL AMOR FRATERNAL</a:t>
            </a:r>
            <a:endParaRPr lang="en-US" sz="8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90600" y="7217113"/>
            <a:ext cx="16611600" cy="6771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530225" indent="-530225" algn="ctr"/>
            <a:r>
              <a:rPr lang="es-MX" sz="4400" dirty="0"/>
              <a:t>“</a:t>
            </a:r>
            <a:r>
              <a:rPr lang="es-ES" sz="4400" dirty="0"/>
              <a:t>Permanezca el amor fraternal</a:t>
            </a:r>
            <a:r>
              <a:rPr lang="es-MX" sz="4400" dirty="0"/>
              <a:t>” (</a:t>
            </a:r>
            <a:r>
              <a:rPr lang="es-MX" sz="4400" dirty="0" err="1"/>
              <a:t>Heb</a:t>
            </a:r>
            <a:r>
              <a:rPr lang="es-MX" sz="4400" dirty="0"/>
              <a:t> 13:1).</a:t>
            </a:r>
            <a:endParaRPr lang="en-US" sz="4400" spc="67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8961" y="3854884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13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8153400" y="3467100"/>
            <a:ext cx="9601200" cy="5293757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palabra “</a:t>
            </a:r>
            <a:r>
              <a:rPr lang="es-ES" sz="43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fileo</a:t>
            </a: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en griego, se traduce como el amor fraterno.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fraternal es la demostración que todos somos humanos.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43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fraternal nos exhorta a practicar la hospitalidad, a visitar a los prisioneros, a erradicar la codicia, a orar por los líderes y pastores.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971800" y="38100"/>
            <a:ext cx="12487546" cy="17727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19200" y="2857500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13:1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404771" y="952500"/>
            <a:ext cx="14054429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AMOR FRATERNAL: CUIDA LOS HERMANOS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2857500"/>
            <a:ext cx="6342747" cy="542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13: PERMANEZCA EL AMOR FRATERNAL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6FB2E4B5-42DD-4AA3-9992-CC2D91350136}"/>
              </a:ext>
            </a:extLst>
          </p:cNvPr>
          <p:cNvSpPr txBox="1"/>
          <p:nvPr/>
        </p:nvSpPr>
        <p:spPr>
          <a:xfrm>
            <a:off x="952600" y="4610100"/>
            <a:ext cx="6858000" cy="20313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66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6600" dirty="0">
                <a:solidFill>
                  <a:schemeClr val="bg1"/>
                </a:solidFill>
                <a:cs typeface="Arial" panose="020B0604020202020204" pitchFamily="34" charset="0"/>
              </a:rPr>
              <a:t>Permanezca el amor fraternal</a:t>
            </a:r>
            <a:r>
              <a:rPr lang="es-MX" sz="6600" b="0" i="0" dirty="0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”.</a:t>
            </a:r>
            <a:endParaRPr lang="en-US" sz="6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898380"/>
            <a:ext cx="6705600" cy="4062651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Honroso sea en todos el matrimonio, y el lecho sin mancilla; pero a los fornicarios y a los adúlteros los juzgará Dios</a:t>
            </a:r>
            <a:r>
              <a:rPr lang="es-MX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s-E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314700"/>
            <a:ext cx="9340150" cy="5539978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estableció el matrimonio desde Edén, por ende, el amor fraternal abarca la familia.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fraternal no permitirá ninguna violación de los votos matrimoniales.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fraternal no aprueba relaciones sexuales ilícitas fuera del matrimonio.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fornicación no se debe practicar, porque amamos al prójimo.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52717" y="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51026" y="2705100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13:4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81000" y="952500"/>
            <a:ext cx="17678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MX" sz="6000" b="1" dirty="0">
                <a:solidFill>
                  <a:schemeClr val="bg1"/>
                </a:solidFill>
              </a:rPr>
              <a:t>AMOR FRATERNAL: CUIDA EL MATRIMONIO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839873" y="2705100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E790F91-7A50-4162-8051-CDA25FCA0F62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13: PERMANEZCA EL AMOR FRATERNAL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34815" y="3670807"/>
            <a:ext cx="6172200" cy="5170646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2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200" b="0" i="0" dirty="0">
                <a:solidFill>
                  <a:schemeClr val="bg1"/>
                </a:solidFill>
                <a:effectLst/>
              </a:rPr>
              <a:t>No os dejéis llevar de doctrinas diversas y extrañas; porque buena cosa es afirmar el corazón con la gracia, no con viandas, que nunca aprovecharon a los que se han ocupado de ellas</a:t>
            </a:r>
            <a:r>
              <a:rPr lang="es-ES" sz="4200" dirty="0">
                <a:solidFill>
                  <a:schemeClr val="bg1"/>
                </a:solidFill>
                <a:cs typeface="Arial" panose="020B0604020202020204" pitchFamily="34" charset="0"/>
              </a:rPr>
              <a:t>”.</a:t>
            </a:r>
            <a:endParaRPr lang="en-US" sz="4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812577"/>
            <a:ext cx="9601200" cy="526297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fraternal apega su enseñanza a la Escritura y al fundamento único: Jesús.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Recibimos la gracia del cielo mediante el sacrificio y la mediación de Jesucristo.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fraternal pone su ancla, segura y firme, a la fuente: Jesús y su trono.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estar “anclados” en Cristo nos mantendrá atentos para no apostatar.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s-ES" sz="3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-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TEMA TEOLÓGICO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35242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13:9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609600" y="898694"/>
            <a:ext cx="170688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AMOR FRATERNAL: CUIDA LA DOCTRINA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717651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D236188-995B-4132-AC3C-E8BB716953B3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13: PERMANEZCA EL AMOR FRATERNAL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6858000" cy="338554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4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ES" sz="4400" dirty="0">
                <a:solidFill>
                  <a:schemeClr val="bg1"/>
                </a:solidFill>
                <a:cs typeface="Arial" panose="020B0604020202020204" pitchFamily="34" charset="0"/>
              </a:rPr>
              <a:t>Salgamos, pues, a él, fuera del campamento, llevando su vituperio; porque no tenemos aquí ciudad permanente, sino que buscamos la por venir</a:t>
            </a:r>
            <a:r>
              <a:rPr lang="es-MX" sz="4400" b="0" i="0" dirty="0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”.</a:t>
            </a:r>
            <a:endParaRPr lang="en-US" sz="4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01053" y="301032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13:1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090863" y="1178759"/>
            <a:ext cx="16154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AMOR FRATERNAL: FUERA DEL CAMPAMENTO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033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37FA2F66-94C1-47DC-9BC6-32A25EA1DFD3}"/>
              </a:ext>
            </a:extLst>
          </p:cNvPr>
          <p:cNvSpPr txBox="1"/>
          <p:nvPr/>
        </p:nvSpPr>
        <p:spPr>
          <a:xfrm>
            <a:off x="8229600" y="3812577"/>
            <a:ext cx="9601200" cy="4678204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fraternal lleva su fragancia a los necesitados y llamados por Dios fuera del campamento.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fraternal implica sufrir vituperios por causa de la fe, igual que Cristo sufrió.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fraternal nos anima a fijar la vista en la ciudad por venir, en el reino glorioso y victorioso de Jesús.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274275E-C77F-44A7-A19E-F08263E98A67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13: PERMANEZCA EL AMOR FRATERNAL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5790</TotalTime>
  <Words>437</Words>
  <Application>Microsoft Office PowerPoint</Application>
  <PresentationFormat>Personalizado</PresentationFormat>
  <Paragraphs>44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 Black</vt:lpstr>
      <vt:lpstr>Calibri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Franz Rios</cp:lastModifiedBy>
  <cp:revision>39</cp:revision>
  <dcterms:created xsi:type="dcterms:W3CDTF">2006-08-16T00:00:00Z</dcterms:created>
  <dcterms:modified xsi:type="dcterms:W3CDTF">2022-03-22T16:08:01Z</dcterms:modified>
  <dc:identifier>DAEwZf7cn_s</dc:identifier>
</cp:coreProperties>
</file>