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FFC8F-0C50-4ABC-9A75-C4DB84E78096}" v="3" dt="2022-03-01T16:00:01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9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08FFFC8F-0C50-4ABC-9A75-C4DB84E78096}"/>
    <pc:docChg chg="custSel modSld">
      <pc:chgData name="Dodanim Castillo Aráuz" userId="f238d6908e899b82" providerId="LiveId" clId="{08FFFC8F-0C50-4ABC-9A75-C4DB84E78096}" dt="2022-03-01T16:05:07.004" v="302" actId="20577"/>
      <pc:docMkLst>
        <pc:docMk/>
      </pc:docMkLst>
      <pc:sldChg chg="modSp mod">
        <pc:chgData name="Dodanim Castillo Aráuz" userId="f238d6908e899b82" providerId="LiveId" clId="{08FFFC8F-0C50-4ABC-9A75-C4DB84E78096}" dt="2022-03-01T15:59:20.885" v="42" actId="6549"/>
        <pc:sldMkLst>
          <pc:docMk/>
          <pc:sldMk cId="0" sldId="256"/>
        </pc:sldMkLst>
        <pc:spChg chg="mod">
          <ac:chgData name="Dodanim Castillo Aráuz" userId="f238d6908e899b82" providerId="LiveId" clId="{08FFFC8F-0C50-4ABC-9A75-C4DB84E78096}" dt="2022-03-01T15:56:44.392" v="36" actId="404"/>
          <ac:spMkLst>
            <pc:docMk/>
            <pc:sldMk cId="0" sldId="256"/>
            <ac:spMk id="4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5:59:20.885" v="42" actId="6549"/>
          <ac:spMkLst>
            <pc:docMk/>
            <pc:sldMk cId="0" sldId="256"/>
            <ac:spMk id="6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5:55:20.758" v="2" actId="20577"/>
          <ac:spMkLst>
            <pc:docMk/>
            <pc:sldMk cId="0" sldId="256"/>
            <ac:spMk id="9" creationId="{B15480E0-923F-4823-B4C6-95C4202F9313}"/>
          </ac:spMkLst>
        </pc:spChg>
      </pc:sldChg>
      <pc:sldChg chg="addSp delSp modSp mod">
        <pc:chgData name="Dodanim Castillo Aráuz" userId="f238d6908e899b82" providerId="LiveId" clId="{08FFFC8F-0C50-4ABC-9A75-C4DB84E78096}" dt="2022-03-01T16:02:22.549" v="192" actId="20577"/>
        <pc:sldMkLst>
          <pc:docMk/>
          <pc:sldMk cId="0" sldId="257"/>
        </pc:sldMkLst>
        <pc:spChg chg="mod">
          <ac:chgData name="Dodanim Castillo Aráuz" userId="f238d6908e899b82" providerId="LiveId" clId="{08FFFC8F-0C50-4ABC-9A75-C4DB84E78096}" dt="2022-03-01T16:02:08.077" v="188" actId="207"/>
          <ac:spMkLst>
            <pc:docMk/>
            <pc:sldMk cId="0" sldId="257"/>
            <ac:spMk id="2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2:22.549" v="192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1:41.204" v="182" actId="20577"/>
          <ac:spMkLst>
            <pc:docMk/>
            <pc:sldMk cId="0" sldId="257"/>
            <ac:spMk id="6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1:33.208" v="174" actId="20577"/>
          <ac:spMkLst>
            <pc:docMk/>
            <pc:sldMk cId="0" sldId="257"/>
            <ac:spMk id="7" creationId="{D49EE168-A025-4200-B36C-52E8CF34D975}"/>
          </ac:spMkLst>
        </pc:spChg>
        <pc:spChg chg="add mod">
          <ac:chgData name="Dodanim Castillo Aráuz" userId="f238d6908e899b82" providerId="LiveId" clId="{08FFFC8F-0C50-4ABC-9A75-C4DB84E78096}" dt="2022-03-01T15:59:52.517" v="119"/>
          <ac:spMkLst>
            <pc:docMk/>
            <pc:sldMk cId="0" sldId="257"/>
            <ac:spMk id="11" creationId="{D4223DB2-2A8D-4415-82BC-1E6362126BDC}"/>
          </ac:spMkLst>
        </pc:spChg>
        <pc:spChg chg="del">
          <ac:chgData name="Dodanim Castillo Aráuz" userId="f238d6908e899b82" providerId="LiveId" clId="{08FFFC8F-0C50-4ABC-9A75-C4DB84E78096}" dt="2022-03-01T15:59:52.060" v="118" actId="478"/>
          <ac:spMkLst>
            <pc:docMk/>
            <pc:sldMk cId="0" sldId="257"/>
            <ac:spMk id="12" creationId="{9E853323-90AB-4680-9BE9-BF4FBEB60146}"/>
          </ac:spMkLst>
        </pc:spChg>
      </pc:sldChg>
      <pc:sldChg chg="addSp delSp modSp mod">
        <pc:chgData name="Dodanim Castillo Aráuz" userId="f238d6908e899b82" providerId="LiveId" clId="{08FFFC8F-0C50-4ABC-9A75-C4DB84E78096}" dt="2022-03-01T16:03:45.655" v="250" actId="255"/>
        <pc:sldMkLst>
          <pc:docMk/>
          <pc:sldMk cId="4192745361" sldId="258"/>
        </pc:sldMkLst>
        <pc:spChg chg="mod">
          <ac:chgData name="Dodanim Castillo Aráuz" userId="f238d6908e899b82" providerId="LiveId" clId="{08FFFC8F-0C50-4ABC-9A75-C4DB84E78096}" dt="2022-03-01T16:03:28.702" v="248" actId="207"/>
          <ac:spMkLst>
            <pc:docMk/>
            <pc:sldMk cId="4192745361" sldId="258"/>
            <ac:spMk id="2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3:45.655" v="250" actId="255"/>
          <ac:spMkLst>
            <pc:docMk/>
            <pc:sldMk cId="4192745361" sldId="258"/>
            <ac:spMk id="3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3:01.812" v="244" actId="20577"/>
          <ac:spMkLst>
            <pc:docMk/>
            <pc:sldMk cId="4192745361" sldId="258"/>
            <ac:spMk id="6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2:55.932" v="234" actId="1076"/>
          <ac:spMkLst>
            <pc:docMk/>
            <pc:sldMk cId="4192745361" sldId="258"/>
            <ac:spMk id="7" creationId="{D49EE168-A025-4200-B36C-52E8CF34D975}"/>
          </ac:spMkLst>
        </pc:spChg>
        <pc:spChg chg="del">
          <ac:chgData name="Dodanim Castillo Aráuz" userId="f238d6908e899b82" providerId="LiveId" clId="{08FFFC8F-0C50-4ABC-9A75-C4DB84E78096}" dt="2022-03-01T15:59:56.949" v="120" actId="478"/>
          <ac:spMkLst>
            <pc:docMk/>
            <pc:sldMk cId="4192745361" sldId="258"/>
            <ac:spMk id="11" creationId="{CE7B5EF5-10A6-440E-8AE9-5902C8458C5E}"/>
          </ac:spMkLst>
        </pc:spChg>
        <pc:spChg chg="add mod">
          <ac:chgData name="Dodanim Castillo Aráuz" userId="f238d6908e899b82" providerId="LiveId" clId="{08FFFC8F-0C50-4ABC-9A75-C4DB84E78096}" dt="2022-03-01T15:59:57.329" v="121"/>
          <ac:spMkLst>
            <pc:docMk/>
            <pc:sldMk cId="4192745361" sldId="258"/>
            <ac:spMk id="12" creationId="{AC674284-CD93-45B5-B497-1059F0C55EA9}"/>
          </ac:spMkLst>
        </pc:spChg>
      </pc:sldChg>
      <pc:sldChg chg="modSp mod">
        <pc:chgData name="Dodanim Castillo Aráuz" userId="f238d6908e899b82" providerId="LiveId" clId="{08FFFC8F-0C50-4ABC-9A75-C4DB84E78096}" dt="2022-03-01T16:01:16.806" v="149" actId="207"/>
        <pc:sldMkLst>
          <pc:docMk/>
          <pc:sldMk cId="1614318261" sldId="259"/>
        </pc:sldMkLst>
        <pc:spChg chg="mod">
          <ac:chgData name="Dodanim Castillo Aráuz" userId="f238d6908e899b82" providerId="LiveId" clId="{08FFFC8F-0C50-4ABC-9A75-C4DB84E78096}" dt="2022-03-01T16:01:16.806" v="149" actId="207"/>
          <ac:spMkLst>
            <pc:docMk/>
            <pc:sldMk cId="1614318261" sldId="259"/>
            <ac:spMk id="2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1:05.158" v="148" actId="403"/>
          <ac:spMkLst>
            <pc:docMk/>
            <pc:sldMk cId="1614318261" sldId="259"/>
            <ac:spMk id="3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0:39.670" v="142" actId="20577"/>
          <ac:spMkLst>
            <pc:docMk/>
            <pc:sldMk cId="1614318261" sldId="259"/>
            <ac:spMk id="6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0:12.007" v="139" actId="20577"/>
          <ac:spMkLst>
            <pc:docMk/>
            <pc:sldMk cId="1614318261" sldId="259"/>
            <ac:spMk id="7" creationId="{D49EE168-A025-4200-B36C-52E8CF34D975}"/>
          </ac:spMkLst>
        </pc:spChg>
        <pc:spChg chg="mod">
          <ac:chgData name="Dodanim Castillo Aráuz" userId="f238d6908e899b82" providerId="LiveId" clId="{08FFFC8F-0C50-4ABC-9A75-C4DB84E78096}" dt="2022-03-01T15:59:43.980" v="117" actId="20577"/>
          <ac:spMkLst>
            <pc:docMk/>
            <pc:sldMk cId="1614318261" sldId="259"/>
            <ac:spMk id="12" creationId="{A7816D05-B290-440E-BE10-20E7B4FFBD1E}"/>
          </ac:spMkLst>
        </pc:spChg>
      </pc:sldChg>
      <pc:sldChg chg="addSp delSp modSp mod">
        <pc:chgData name="Dodanim Castillo Aráuz" userId="f238d6908e899b82" providerId="LiveId" clId="{08FFFC8F-0C50-4ABC-9A75-C4DB84E78096}" dt="2022-03-01T16:05:07.004" v="302" actId="20577"/>
        <pc:sldMkLst>
          <pc:docMk/>
          <pc:sldMk cId="1521406691" sldId="260"/>
        </pc:sldMkLst>
        <pc:spChg chg="mod">
          <ac:chgData name="Dodanim Castillo Aráuz" userId="f238d6908e899b82" providerId="LiveId" clId="{08FFFC8F-0C50-4ABC-9A75-C4DB84E78096}" dt="2022-03-01T16:04:50.492" v="298" actId="207"/>
          <ac:spMkLst>
            <pc:docMk/>
            <pc:sldMk cId="1521406691" sldId="260"/>
            <ac:spMk id="2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5:07.004" v="302" actId="20577"/>
          <ac:spMkLst>
            <pc:docMk/>
            <pc:sldMk cId="1521406691" sldId="260"/>
            <ac:spMk id="3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4:24.089" v="295" actId="20577"/>
          <ac:spMkLst>
            <pc:docMk/>
            <pc:sldMk cId="1521406691" sldId="260"/>
            <ac:spMk id="6" creationId="{00000000-0000-0000-0000-000000000000}"/>
          </ac:spMkLst>
        </pc:spChg>
        <pc:spChg chg="mod">
          <ac:chgData name="Dodanim Castillo Aráuz" userId="f238d6908e899b82" providerId="LiveId" clId="{08FFFC8F-0C50-4ABC-9A75-C4DB84E78096}" dt="2022-03-01T16:04:13.667" v="290" actId="20577"/>
          <ac:spMkLst>
            <pc:docMk/>
            <pc:sldMk cId="1521406691" sldId="260"/>
            <ac:spMk id="7" creationId="{D49EE168-A025-4200-B36C-52E8CF34D975}"/>
          </ac:spMkLst>
        </pc:spChg>
        <pc:spChg chg="del">
          <ac:chgData name="Dodanim Castillo Aráuz" userId="f238d6908e899b82" providerId="LiveId" clId="{08FFFC8F-0C50-4ABC-9A75-C4DB84E78096}" dt="2022-03-01T16:00:01.153" v="122" actId="478"/>
          <ac:spMkLst>
            <pc:docMk/>
            <pc:sldMk cId="1521406691" sldId="260"/>
            <ac:spMk id="11" creationId="{A056EC20-AB15-492B-A611-4DB6530688FC}"/>
          </ac:spMkLst>
        </pc:spChg>
        <pc:spChg chg="add mod">
          <ac:chgData name="Dodanim Castillo Aráuz" userId="f238d6908e899b82" providerId="LiveId" clId="{08FFFC8F-0C50-4ABC-9A75-C4DB84E78096}" dt="2022-03-01T16:00:01.584" v="123"/>
          <ac:spMkLst>
            <pc:docMk/>
            <pc:sldMk cId="1521406691" sldId="260"/>
            <ac:spMk id="12" creationId="{8066F726-60D3-42B8-835A-B9D89D7C1D3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219200" y="2189083"/>
            <a:ext cx="15195302" cy="26491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8000" dirty="0">
                <a:solidFill>
                  <a:srgbClr val="FFC000"/>
                </a:solidFill>
                <a:latin typeface="Arial Black" panose="020B0A04020102020204" pitchFamily="34" charset="0"/>
              </a:rPr>
              <a:t>JESÚS ABRE EL CAMINO A TRAVÉS DEL VELO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90600" y="6613430"/>
            <a:ext cx="16611600" cy="203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MX" sz="4400" dirty="0"/>
              <a:t>“</a:t>
            </a:r>
            <a:r>
              <a:rPr lang="es-ES" sz="4400" dirty="0"/>
              <a:t>Porque no entró Cristo en el santuario hecho de mano, figura del verdadero, sino en el cielo mismo para presentarse ahora por nosotros ante Dios</a:t>
            </a:r>
            <a:r>
              <a:rPr lang="es-MX" sz="4400" dirty="0"/>
              <a:t>” (</a:t>
            </a:r>
            <a:r>
              <a:rPr lang="es-MX" sz="4400" dirty="0" err="1"/>
              <a:t>Heb</a:t>
            </a:r>
            <a:r>
              <a:rPr lang="es-MX" sz="4400" dirty="0"/>
              <a:t> 9:24).</a:t>
            </a:r>
            <a:endParaRPr lang="en-US" sz="4400" spc="67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8961" y="3854884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10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4056071"/>
            <a:ext cx="6571347" cy="4247317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6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s-MX" sz="46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Porque no entró Cristo en el santuario hecho de mano, figura del verdadero, sino </a:t>
            </a:r>
            <a:r>
              <a:rPr lang="es-ES" sz="4600" dirty="0">
                <a:solidFill>
                  <a:srgbClr val="FFC000"/>
                </a:solidFill>
                <a:cs typeface="Arial" panose="020B0604020202020204" pitchFamily="34" charset="0"/>
              </a:rPr>
              <a:t>en el cielo mismo para presentarse 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ahora por nosotros ante Dios</a:t>
            </a:r>
            <a:r>
              <a:rPr lang="es-MX" sz="4600" b="0" i="0" dirty="0">
                <a:solidFill>
                  <a:schemeClr val="bg1"/>
                </a:solidFill>
                <a:effectLst/>
              </a:rPr>
              <a:t>”.</a:t>
            </a:r>
            <a:endParaRPr lang="en-US" sz="46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89084"/>
            <a:ext cx="9677400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verdad trascendental para nuestro tiempo: hay un santuario en el cielo.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sacrificio de Jesús, abrió el camino, el acceso al Santuario.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muerte, resurrección y ascensión es nuestra garantía.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19200" y="324499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9:24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1230519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 ABRIÓ EL CAMINO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191715"/>
            <a:ext cx="6342747" cy="542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10: JESÚS ABRE EL CAMINO A TRAVÉS DEL VELO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898380"/>
            <a:ext cx="6705600" cy="443198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Porque no os habéis </a:t>
            </a:r>
            <a:r>
              <a:rPr lang="es-ES" sz="36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acercado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al monte que se podía palpar, y que ardía en fuego, a la oscuridad, a las tinieblas y a la tempestad…sino que os habéis </a:t>
            </a:r>
            <a:r>
              <a:rPr lang="es-ES" sz="36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acercado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al monte de Sion, a la ciudad del Dios vivo, Jerusalén la celestial…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s-E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931148"/>
            <a:ext cx="934015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siempre ha querido estar cerca de su pueblo (Exo.20:8)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Jesús tenemos acceso al Padre, ya sin temor.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Nuestra acción es prepararnos, subir al monte y encontrarnos con Dios, mediante su Hijo.</a:t>
            </a:r>
            <a:endParaRPr lang="es-CR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s-CR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51026" y="3066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12:18,22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120352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MX" sz="6000" b="1" dirty="0">
                <a:solidFill>
                  <a:schemeClr val="bg1"/>
                </a:solidFill>
              </a:rPr>
              <a:t>JESÚS NOS INVITA A ACERCARNOS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839873" y="3004468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4223DB2-2A8D-4415-82BC-1E6362126BDC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10: JESÚS ABRE EL CAMINO A TRAVÉS DEL VELO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9200" y="4013883"/>
            <a:ext cx="6172200" cy="452431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2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200" b="0" i="0" dirty="0">
                <a:solidFill>
                  <a:schemeClr val="bg1"/>
                </a:solidFill>
                <a:effectLst/>
              </a:rPr>
              <a:t>Así que, hermanos, teniendo libertad para entrar en el Lugar Santísimo por la sangre de Jesucristo, </a:t>
            </a:r>
            <a:r>
              <a:rPr lang="es-ES" sz="4200" b="0" i="0" dirty="0">
                <a:solidFill>
                  <a:srgbClr val="FFC000"/>
                </a:solidFill>
                <a:effectLst/>
              </a:rPr>
              <a:t>por el camino nuevo y vivo que él nos abrió a través del velo</a:t>
            </a:r>
            <a:r>
              <a:rPr lang="es-ES" sz="4200" b="0" i="0" dirty="0">
                <a:solidFill>
                  <a:schemeClr val="bg1"/>
                </a:solidFill>
                <a:effectLst/>
              </a:rPr>
              <a:t>, esto es, de su carne</a:t>
            </a:r>
            <a:r>
              <a:rPr lang="es-ES" sz="4200" dirty="0">
                <a:solidFill>
                  <a:schemeClr val="bg1"/>
                </a:solidFill>
                <a:cs typeface="Arial" panose="020B0604020202020204" pitchFamily="34" charset="0"/>
              </a:rPr>
              <a:t>”.</a:t>
            </a:r>
            <a:endParaRPr lang="en-US" sz="4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12577"/>
            <a:ext cx="9601200" cy="526297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velo tenía la función de proteger y establecer límite.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es el camino nuevo, en el nuevo pacto; es el único camino.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vivo, porque representa la muerte, resurrección e intercesión de Jesús.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Eficacia de su sacrificio; grandeza de su logro; profundidad del amor de Dios por sus hijos.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TEMA TEOLÓGICO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35242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10:19-20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609600" y="898694"/>
            <a:ext cx="170688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 algn="ctr">
              <a:lnSpc>
                <a:spcPts val="14192"/>
              </a:lnSpc>
            </a:pPr>
            <a:r>
              <a:rPr lang="es-ES" sz="6000" b="1" dirty="0">
                <a:solidFill>
                  <a:schemeClr val="bg1"/>
                </a:solidFill>
              </a:rPr>
              <a:t>JESÚS, CAMINO NUEVO Y VIVO, DENTRO DEL VELO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717651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C674284-CD93-45B5-B497-1059F0C55EA9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10: JESÚS ABRE EL CAMINO A TRAVÉS DEL VELO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4062651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4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400" b="1" dirty="0">
                <a:solidFill>
                  <a:srgbClr val="FFC000"/>
                </a:solidFill>
                <a:cs typeface="Arial" panose="020B0604020202020204" pitchFamily="34" charset="0"/>
              </a:rPr>
              <a:t>Acerquémonos</a:t>
            </a: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 con corazón sincero, en plena certidumbre de fe, purificados los corazones de mala conciencia, y lavados los cuerpos con agua pura</a:t>
            </a:r>
            <a:r>
              <a:rPr lang="es-MX" sz="44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”.</a:t>
            </a:r>
            <a:endParaRPr lang="en-US" sz="4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975016"/>
            <a:ext cx="8968985" cy="430887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invitación hoy es a poder acercarnos a Dios, con confianza.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pide de nosotros: sinceridad, fe, corazones puro y lavados con agua.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Nuestro Sumo Sacerdote – Jesús, nos da acceso al Padre y ver su rostro, mediante la fe.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01053" y="301032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10:22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090863" y="1178759"/>
            <a:ext cx="16154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JESÚS, NUESTRO ACCESO PARA VER AL PADRE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033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066F726-60D3-42B8-835A-B9D89D7C1D32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10: JESÚS ABRE EL CAMINO A TRAVÉS DEL VELO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5690</TotalTime>
  <Words>494</Words>
  <Application>Microsoft Office PowerPoint</Application>
  <PresentationFormat>Personalizado</PresentationFormat>
  <Paragraphs>43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 Black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Escuela de Ingeniería</cp:lastModifiedBy>
  <cp:revision>35</cp:revision>
  <dcterms:created xsi:type="dcterms:W3CDTF">2006-08-16T00:00:00Z</dcterms:created>
  <dcterms:modified xsi:type="dcterms:W3CDTF">2022-03-01T16:05:12Z</dcterms:modified>
  <dc:identifier>DAEwZf7cn_s</dc:identifier>
</cp:coreProperties>
</file>