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sldIdLst>
    <p:sldId id="261" r:id="rId3"/>
    <p:sldId id="257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7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64161A-D88C-4340-907E-45E124ECF82E}" v="9" dt="2022-04-05T15:34:29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z Rios" userId="11360a9a-973a-4a53-9e4f-6930a6f815bd" providerId="ADAL" clId="{D064161A-D88C-4340-907E-45E124ECF82E}"/>
    <pc:docChg chg="undo custSel modSld">
      <pc:chgData name="Franz Rios" userId="11360a9a-973a-4a53-9e4f-6930a6f815bd" providerId="ADAL" clId="{D064161A-D88C-4340-907E-45E124ECF82E}" dt="2022-04-05T21:21:19.749" v="1250" actId="20577"/>
      <pc:docMkLst>
        <pc:docMk/>
      </pc:docMkLst>
      <pc:sldChg chg="modSp mod">
        <pc:chgData name="Franz Rios" userId="11360a9a-973a-4a53-9e4f-6930a6f815bd" providerId="ADAL" clId="{D064161A-D88C-4340-907E-45E124ECF82E}" dt="2022-04-05T15:36:16.962" v="485" actId="1036"/>
        <pc:sldMkLst>
          <pc:docMk/>
          <pc:sldMk cId="1437161812" sldId="257"/>
        </pc:sldMkLst>
        <pc:spChg chg="mod">
          <ac:chgData name="Franz Rios" userId="11360a9a-973a-4a53-9e4f-6930a6f815bd" providerId="ADAL" clId="{D064161A-D88C-4340-907E-45E124ECF82E}" dt="2022-04-04T21:56:15.557" v="26" actId="20577"/>
          <ac:spMkLst>
            <pc:docMk/>
            <pc:sldMk cId="1437161812" sldId="257"/>
            <ac:spMk id="5" creationId="{23DE1F71-B5D9-42D7-BCF9-993F3A20BD78}"/>
          </ac:spMkLst>
        </pc:spChg>
        <pc:spChg chg="mod">
          <ac:chgData name="Franz Rios" userId="11360a9a-973a-4a53-9e4f-6930a6f815bd" providerId="ADAL" clId="{D064161A-D88C-4340-907E-45E124ECF82E}" dt="2022-04-05T15:36:16.962" v="485" actId="1036"/>
          <ac:spMkLst>
            <pc:docMk/>
            <pc:sldMk cId="1437161812" sldId="257"/>
            <ac:spMk id="7" creationId="{777AEE65-CA5A-47C9-8730-BADB6AEAAF22}"/>
          </ac:spMkLst>
        </pc:spChg>
        <pc:spChg chg="mod">
          <ac:chgData name="Franz Rios" userId="11360a9a-973a-4a53-9e4f-6930a6f815bd" providerId="ADAL" clId="{D064161A-D88C-4340-907E-45E124ECF82E}" dt="2022-04-05T00:21:22.891" v="59" actId="6549"/>
          <ac:spMkLst>
            <pc:docMk/>
            <pc:sldMk cId="1437161812" sldId="257"/>
            <ac:spMk id="9" creationId="{B82924B6-A38C-4717-AEAF-D6458077CA7D}"/>
          </ac:spMkLst>
        </pc:spChg>
      </pc:sldChg>
      <pc:sldChg chg="modSp mod">
        <pc:chgData name="Franz Rios" userId="11360a9a-973a-4a53-9e4f-6930a6f815bd" providerId="ADAL" clId="{D064161A-D88C-4340-907E-45E124ECF82E}" dt="2022-04-05T15:25:43.647" v="167" actId="1038"/>
        <pc:sldMkLst>
          <pc:docMk/>
          <pc:sldMk cId="1125212542" sldId="261"/>
        </pc:sldMkLst>
        <pc:spChg chg="mod">
          <ac:chgData name="Franz Rios" userId="11360a9a-973a-4a53-9e4f-6930a6f815bd" providerId="ADAL" clId="{D064161A-D88C-4340-907E-45E124ECF82E}" dt="2022-04-05T15:25:20.743" v="159" actId="1038"/>
          <ac:spMkLst>
            <pc:docMk/>
            <pc:sldMk cId="1125212542" sldId="261"/>
            <ac:spMk id="5" creationId="{FF831FFB-0DF9-4671-A826-4F6EB20B813B}"/>
          </ac:spMkLst>
        </pc:spChg>
        <pc:spChg chg="mod">
          <ac:chgData name="Franz Rios" userId="11360a9a-973a-4a53-9e4f-6930a6f815bd" providerId="ADAL" clId="{D064161A-D88C-4340-907E-45E124ECF82E}" dt="2022-04-04T21:49:44.230" v="1" actId="20577"/>
          <ac:spMkLst>
            <pc:docMk/>
            <pc:sldMk cId="1125212542" sldId="261"/>
            <ac:spMk id="6" creationId="{95621C5D-2A28-4457-A463-EDBB434C79B5}"/>
          </ac:spMkLst>
        </pc:spChg>
        <pc:spChg chg="mod">
          <ac:chgData name="Franz Rios" userId="11360a9a-973a-4a53-9e4f-6930a6f815bd" providerId="ADAL" clId="{D064161A-D88C-4340-907E-45E124ECF82E}" dt="2022-04-05T15:24:22.535" v="118" actId="255"/>
          <ac:spMkLst>
            <pc:docMk/>
            <pc:sldMk cId="1125212542" sldId="261"/>
            <ac:spMk id="7" creationId="{2C987553-735E-4429-B170-793033D810CE}"/>
          </ac:spMkLst>
        </pc:spChg>
        <pc:picChg chg="mod">
          <ac:chgData name="Franz Rios" userId="11360a9a-973a-4a53-9e4f-6930a6f815bd" providerId="ADAL" clId="{D064161A-D88C-4340-907E-45E124ECF82E}" dt="2022-04-05T15:25:43.647" v="167" actId="1038"/>
          <ac:picMkLst>
            <pc:docMk/>
            <pc:sldMk cId="1125212542" sldId="261"/>
            <ac:picMk id="2" creationId="{91EA8A04-F598-4FA4-98EE-1D3401E2AAF2}"/>
          </ac:picMkLst>
        </pc:picChg>
      </pc:sldChg>
      <pc:sldChg chg="modSp mod">
        <pc:chgData name="Franz Rios" userId="11360a9a-973a-4a53-9e4f-6930a6f815bd" providerId="ADAL" clId="{D064161A-D88C-4340-907E-45E124ECF82E}" dt="2022-04-05T19:32:53.222" v="726" actId="20577"/>
        <pc:sldMkLst>
          <pc:docMk/>
          <pc:sldMk cId="4089397491" sldId="262"/>
        </pc:sldMkLst>
        <pc:spChg chg="mod">
          <ac:chgData name="Franz Rios" userId="11360a9a-973a-4a53-9e4f-6930a6f815bd" providerId="ADAL" clId="{D064161A-D88C-4340-907E-45E124ECF82E}" dt="2022-04-05T00:32:11.799" v="92" actId="20577"/>
          <ac:spMkLst>
            <pc:docMk/>
            <pc:sldMk cId="4089397491" sldId="262"/>
            <ac:spMk id="4" creationId="{7D259AFE-B2F7-4276-8DBD-30963B2370FE}"/>
          </ac:spMkLst>
        </pc:spChg>
        <pc:spChg chg="mod">
          <ac:chgData name="Franz Rios" userId="11360a9a-973a-4a53-9e4f-6930a6f815bd" providerId="ADAL" clId="{D064161A-D88C-4340-907E-45E124ECF82E}" dt="2022-04-05T15:36:40.788" v="488" actId="20577"/>
          <ac:spMkLst>
            <pc:docMk/>
            <pc:sldMk cId="4089397491" sldId="262"/>
            <ac:spMk id="5" creationId="{23DE1F71-B5D9-42D7-BCF9-993F3A20BD78}"/>
          </ac:spMkLst>
        </pc:spChg>
        <pc:spChg chg="mod">
          <ac:chgData name="Franz Rios" userId="11360a9a-973a-4a53-9e4f-6930a6f815bd" providerId="ADAL" clId="{D064161A-D88C-4340-907E-45E124ECF82E}" dt="2022-04-05T19:32:33.333" v="710" actId="1036"/>
          <ac:spMkLst>
            <pc:docMk/>
            <pc:sldMk cId="4089397491" sldId="262"/>
            <ac:spMk id="7" creationId="{777AEE65-CA5A-47C9-8730-BADB6AEAAF22}"/>
          </ac:spMkLst>
        </pc:spChg>
        <pc:spChg chg="mod">
          <ac:chgData name="Franz Rios" userId="11360a9a-973a-4a53-9e4f-6930a6f815bd" providerId="ADAL" clId="{D064161A-D88C-4340-907E-45E124ECF82E}" dt="2022-04-05T19:32:53.222" v="726" actId="20577"/>
          <ac:spMkLst>
            <pc:docMk/>
            <pc:sldMk cId="4089397491" sldId="262"/>
            <ac:spMk id="9" creationId="{B82924B6-A38C-4717-AEAF-D6458077CA7D}"/>
          </ac:spMkLst>
        </pc:spChg>
      </pc:sldChg>
      <pc:sldChg chg="modSp mod">
        <pc:chgData name="Franz Rios" userId="11360a9a-973a-4a53-9e4f-6930a6f815bd" providerId="ADAL" clId="{D064161A-D88C-4340-907E-45E124ECF82E}" dt="2022-04-05T19:36:48.594" v="1064" actId="20577"/>
        <pc:sldMkLst>
          <pc:docMk/>
          <pc:sldMk cId="1941190940" sldId="263"/>
        </pc:sldMkLst>
        <pc:spChg chg="mod">
          <ac:chgData name="Franz Rios" userId="11360a9a-973a-4a53-9e4f-6930a6f815bd" providerId="ADAL" clId="{D064161A-D88C-4340-907E-45E124ECF82E}" dt="2022-04-05T00:34:48.299" v="105" actId="20577"/>
          <ac:spMkLst>
            <pc:docMk/>
            <pc:sldMk cId="1941190940" sldId="263"/>
            <ac:spMk id="4" creationId="{7D259AFE-B2F7-4276-8DBD-30963B2370FE}"/>
          </ac:spMkLst>
        </pc:spChg>
        <pc:spChg chg="mod">
          <ac:chgData name="Franz Rios" userId="11360a9a-973a-4a53-9e4f-6930a6f815bd" providerId="ADAL" clId="{D064161A-D88C-4340-907E-45E124ECF82E}" dt="2022-04-05T19:33:32.529" v="776" actId="20577"/>
          <ac:spMkLst>
            <pc:docMk/>
            <pc:sldMk cId="1941190940" sldId="263"/>
            <ac:spMk id="5" creationId="{23DE1F71-B5D9-42D7-BCF9-993F3A20BD78}"/>
          </ac:spMkLst>
        </pc:spChg>
        <pc:spChg chg="mod">
          <ac:chgData name="Franz Rios" userId="11360a9a-973a-4a53-9e4f-6930a6f815bd" providerId="ADAL" clId="{D064161A-D88C-4340-907E-45E124ECF82E}" dt="2022-04-05T19:36:48.594" v="1064" actId="20577"/>
          <ac:spMkLst>
            <pc:docMk/>
            <pc:sldMk cId="1941190940" sldId="263"/>
            <ac:spMk id="7" creationId="{777AEE65-CA5A-47C9-8730-BADB6AEAAF22}"/>
          </ac:spMkLst>
        </pc:spChg>
        <pc:spChg chg="mod">
          <ac:chgData name="Franz Rios" userId="11360a9a-973a-4a53-9e4f-6930a6f815bd" providerId="ADAL" clId="{D064161A-D88C-4340-907E-45E124ECF82E}" dt="2022-04-05T19:33:21.767" v="774" actId="20577"/>
          <ac:spMkLst>
            <pc:docMk/>
            <pc:sldMk cId="1941190940" sldId="263"/>
            <ac:spMk id="9" creationId="{B82924B6-A38C-4717-AEAF-D6458077CA7D}"/>
          </ac:spMkLst>
        </pc:spChg>
      </pc:sldChg>
      <pc:sldChg chg="modSp mod">
        <pc:chgData name="Franz Rios" userId="11360a9a-973a-4a53-9e4f-6930a6f815bd" providerId="ADAL" clId="{D064161A-D88C-4340-907E-45E124ECF82E}" dt="2022-04-05T21:21:19.749" v="1250" actId="20577"/>
        <pc:sldMkLst>
          <pc:docMk/>
          <pc:sldMk cId="733603187" sldId="264"/>
        </pc:sldMkLst>
        <pc:spChg chg="mod">
          <ac:chgData name="Franz Rios" userId="11360a9a-973a-4a53-9e4f-6930a6f815bd" providerId="ADAL" clId="{D064161A-D88C-4340-907E-45E124ECF82E}" dt="2022-04-04T21:53:14.113" v="5" actId="20577"/>
          <ac:spMkLst>
            <pc:docMk/>
            <pc:sldMk cId="733603187" sldId="264"/>
            <ac:spMk id="4" creationId="{7D259AFE-B2F7-4276-8DBD-30963B2370FE}"/>
          </ac:spMkLst>
        </pc:spChg>
        <pc:spChg chg="mod">
          <ac:chgData name="Franz Rios" userId="11360a9a-973a-4a53-9e4f-6930a6f815bd" providerId="ADAL" clId="{D064161A-D88C-4340-907E-45E124ECF82E}" dt="2022-04-05T00:35:07.983" v="108" actId="2711"/>
          <ac:spMkLst>
            <pc:docMk/>
            <pc:sldMk cId="733603187" sldId="264"/>
            <ac:spMk id="5" creationId="{23DE1F71-B5D9-42D7-BCF9-993F3A20BD78}"/>
          </ac:spMkLst>
        </pc:spChg>
        <pc:spChg chg="mod">
          <ac:chgData name="Franz Rios" userId="11360a9a-973a-4a53-9e4f-6930a6f815bd" providerId="ADAL" clId="{D064161A-D88C-4340-907E-45E124ECF82E}" dt="2022-04-05T21:21:19.749" v="1250" actId="20577"/>
          <ac:spMkLst>
            <pc:docMk/>
            <pc:sldMk cId="733603187" sldId="264"/>
            <ac:spMk id="7" creationId="{777AEE65-CA5A-47C9-8730-BADB6AEAAF22}"/>
          </ac:spMkLst>
        </pc:spChg>
        <pc:spChg chg="mod">
          <ac:chgData name="Franz Rios" userId="11360a9a-973a-4a53-9e4f-6930a6f815bd" providerId="ADAL" clId="{D064161A-D88C-4340-907E-45E124ECF82E}" dt="2022-04-05T19:37:31.572" v="1106" actId="1038"/>
          <ac:spMkLst>
            <pc:docMk/>
            <pc:sldMk cId="733603187" sldId="264"/>
            <ac:spMk id="9" creationId="{B82924B6-A38C-4717-AEAF-D6458077CA7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704633B6-F1EB-4545-AF9B-8C36832D5B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0" y="791754"/>
            <a:ext cx="2531677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D30C16C-E9A7-4E5D-A11A-0BE3451AFF0E}"/>
              </a:ext>
            </a:extLst>
          </p:cNvPr>
          <p:cNvSpPr txBox="1"/>
          <p:nvPr userDrawn="1"/>
        </p:nvSpPr>
        <p:spPr>
          <a:xfrm>
            <a:off x="62900" y="5622113"/>
            <a:ext cx="2531677" cy="95410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R" sz="2400" dirty="0">
                <a:solidFill>
                  <a:schemeClr val="bg1"/>
                </a:solidFill>
              </a:rPr>
              <a:t>LECCIÓN 1:</a:t>
            </a:r>
          </a:p>
          <a:p>
            <a:pPr algn="ctr"/>
            <a:r>
              <a:rPr lang="es-CR" sz="3200" dirty="0">
                <a:solidFill>
                  <a:schemeClr val="bg1"/>
                </a:solidFill>
              </a:rPr>
              <a:t>LA CREACIÓN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id="{B3AF3F5F-AF13-4FB5-8713-3F164286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825" y="118267"/>
            <a:ext cx="8858250" cy="1325563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0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5268F3-2544-414F-829F-D92A2F755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F5EA8C-3674-42B3-A7DE-0035482A5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C56823-C124-4DDB-8A61-9E0D15657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D2E53B-D2A5-4E46-89F4-2AEC0235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7965D8-891E-49E1-99A0-07E819C41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63BB3A-942C-4F67-986F-AA9A5483A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2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917EEA-C6AC-477E-A518-64A226FA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26B67E-15A8-4D76-AB03-F62288ACD6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F26DD2-1B94-4419-84E8-C91500ACB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4AE7C8-564F-4E53-88AB-DBE288588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9E7ABE-BFDB-40ED-89E6-1B4F5B458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D7A7E5-210B-4A3A-97CB-F7C895071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015423-28CD-4AAF-8779-C8B53339B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2A5FE2-5B57-4580-A9F8-EDB4C338D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602833-0EFC-4FA3-B543-8FEAB9615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18B80F-842E-4FAC-A5DC-AC47403B7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3CFBF3-25C3-4EB0-B888-E1B8087E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47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DA8A274-4554-4412-BF5A-F7B8B4B5E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F6EB97-E3DA-42B9-ACCF-D81F4B931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F59107-D5DD-4B0E-A89F-F24560DA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C4EDB4-50A4-4648-9802-E7B0AAC83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3F556D-A515-4178-9AB8-BF3B96F83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DFD3CF-1DE8-4B77-A33A-CCB938ACF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7013" y="134937"/>
            <a:ext cx="10515600" cy="823913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03B593-9D9A-41E3-9C54-2098C4286D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52724" y="2024063"/>
            <a:ext cx="3902075" cy="823912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FFC000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B24A55-B9A9-4B2D-8107-97A19BD26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52725" y="3038475"/>
            <a:ext cx="3852862" cy="36845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9C91D72-088D-4FB5-8C14-2A9FCBED542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29425" y="2024063"/>
            <a:ext cx="5183188" cy="823912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FFC000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2D53592-DB91-4162-85FA-251B9CD6A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0212" y="30384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400A6C50-24A6-4A1A-B3BD-881F6934C3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350" y="5619750"/>
            <a:ext cx="2532063" cy="1103313"/>
          </a:xfrm>
        </p:spPr>
        <p:txBody>
          <a:bodyPr/>
          <a:lstStyle>
            <a:lvl1pPr marL="0" indent="0" algn="ctr">
              <a:buNone/>
              <a:defRPr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rgbClr val="FFC000"/>
                </a:solidFill>
              </a:defRPr>
            </a:lvl2pPr>
            <a:lvl3pPr marL="914400" indent="0" algn="ctr">
              <a:buNone/>
              <a:defRPr>
                <a:solidFill>
                  <a:srgbClr val="FFC000"/>
                </a:solidFill>
              </a:defRPr>
            </a:lvl3pPr>
            <a:lvl4pPr marL="1371600" indent="0" algn="ctr">
              <a:buNone/>
              <a:defRPr>
                <a:solidFill>
                  <a:srgbClr val="FFC000"/>
                </a:solidFill>
              </a:defRPr>
            </a:lvl4pPr>
            <a:lvl5pPr marL="1828800" indent="0" algn="ctr">
              <a:buNone/>
              <a:defRPr>
                <a:solidFill>
                  <a:srgbClr val="FFC000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1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503A0B0-63EC-414B-8703-D76E7E6A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E981-1BFC-457B-BEE3-F5B195B40DCE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13F2038-E00D-405F-980D-0FD83B5E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0A3D34-FD46-46D9-AEEE-723563FB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8CA0-60CE-4E8F-96CD-F2F6BF2280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4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87059F-6977-416C-A15C-BCBBD2315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5E355F-A890-4365-80EF-3BD5759C5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182E1F-9995-436F-B325-5E3A564FC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EE41D2-AC2C-43AD-B27F-D7C6EBF94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C16CB8-96A6-437D-8DFF-84BE1A85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9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47BE4B-8319-48A9-B4D8-21884DAFA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58D4C3-4B61-41E3-8F09-34238FD6C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5F72AF-B1AC-45E9-8D46-EB5C9845E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460CA7-74ED-4A80-A9F0-1FD38F6E0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7317E7-26CB-4E40-BF73-59492BF8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CBAE5F-A1A6-4B87-95A9-74962D373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A69544-9C7C-4459-8A3A-416496BB7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C33F75-F7F9-4B04-8CC5-53ACC3C51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4870E3-2D7E-43E6-A229-7C18FF756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2179AF-9FD2-4DF2-B174-0034DBA7E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12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30F882-2818-465E-AE01-BFFE3571E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A6E213-A0B0-4547-9D86-615D483FD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A69770-5CF6-4767-AA8A-A9E9983EC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F0903D-5D0D-4D16-9E5D-39D3C8B74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375CDD-EEF4-4B4C-B67C-01F0EA06E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A39C76-3DDF-4B3B-B675-6D7C0F7A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8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E0CCDA-D090-4498-92B6-06DDF712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A3DD19-F6CF-456F-9800-9ED0153D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05DAB0-EB1D-4F60-8D70-47E7F3A39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93649B-9672-4156-8C3E-41455970D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B70A82E-C4BC-48BE-A378-776FEFF9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C3507A-E590-42BB-AB5E-A9E0DE50C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BA5809-93A4-42DF-A168-7033AF0AF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3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01C5F98-D119-4546-B43F-029DAEC81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B4C58F-60CE-485B-A18A-5D3FD9FA3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3368D2-75D9-42A9-9813-F35947053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CE981-1BFC-457B-BEE3-F5B195B40DCE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5BA56A-E8FA-4D6E-A150-E5060907E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107FF5-11D8-4BA2-944E-2320BE439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08CA0-60CE-4E8F-96CD-F2F6BF2280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2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EBA4B7D-BFFB-4AE1-8232-7E63473C7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9D3A90-207F-41F5-9BCA-AFF239DAA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4D5952-7C84-42B5-AE09-9AF377970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62D0B-91BC-463A-BDA5-CD2EE610D865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C883A5-558E-4291-A08C-5F096C340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06FFED-8367-4BA9-BACB-62233D1D8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7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FF831FFB-0DF9-4671-A826-4F6EB20B813B}"/>
              </a:ext>
            </a:extLst>
          </p:cNvPr>
          <p:cNvSpPr txBox="1"/>
          <p:nvPr/>
        </p:nvSpPr>
        <p:spPr>
          <a:xfrm>
            <a:off x="122551" y="1474733"/>
            <a:ext cx="7696200" cy="1094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56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CAÍN Y SU LEGADO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95621C5D-2A28-4457-A463-EDBB434C79B5}"/>
              </a:ext>
            </a:extLst>
          </p:cNvPr>
          <p:cNvSpPr txBox="1"/>
          <p:nvPr/>
        </p:nvSpPr>
        <p:spPr>
          <a:xfrm>
            <a:off x="571500" y="381739"/>
            <a:ext cx="6553201" cy="877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LECCIÓN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87553-735E-4429-B170-793033D810CE}"/>
              </a:ext>
            </a:extLst>
          </p:cNvPr>
          <p:cNvSpPr txBox="1"/>
          <p:nvPr/>
        </p:nvSpPr>
        <p:spPr>
          <a:xfrm>
            <a:off x="429986" y="2923748"/>
            <a:ext cx="6721929" cy="27699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ystem-ui"/>
                <a:cs typeface="Arial" panose="020B0604020202020204" pitchFamily="34" charset="0"/>
              </a:rPr>
              <a:t>  “</a:t>
            </a:r>
            <a:r>
              <a:rPr lang="es-MX" sz="3600" dirty="0">
                <a:solidFill>
                  <a:schemeClr val="bg1"/>
                </a:solidFill>
                <a:latin typeface="system-ui"/>
              </a:rPr>
              <a:t>Si bien hicieres, ¿no serás enaltecido? Y si no hicieres bien, el pecado está a la puerta; con todo esto, a ti será su deseo, y tú te enseñorearás de él” (</a:t>
            </a:r>
            <a:r>
              <a:rPr lang="es-MX" sz="3600" dirty="0" err="1">
                <a:solidFill>
                  <a:schemeClr val="bg1"/>
                </a:solidFill>
                <a:latin typeface="system-ui"/>
              </a:rPr>
              <a:t>Gén</a:t>
            </a:r>
            <a:r>
              <a:rPr lang="es-MX" sz="3600" dirty="0">
                <a:solidFill>
                  <a:schemeClr val="bg1"/>
                </a:solidFill>
                <a:latin typeface="system-ui"/>
              </a:rPr>
              <a:t>. 4:7).</a:t>
            </a:r>
            <a:endParaRPr kumimoji="0" lang="en-US" sz="3600" b="0" i="0" u="none" strike="noStrike" kern="1200" cap="none" spc="673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ystem-ui"/>
              <a:cs typeface="Arial" panose="020B0604020202020204" pitchFamily="34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FB3B1138-B621-4ADA-BBDF-57ACD1E70DE5}"/>
              </a:ext>
            </a:extLst>
          </p:cNvPr>
          <p:cNvSpPr txBox="1"/>
          <p:nvPr/>
        </p:nvSpPr>
        <p:spPr>
          <a:xfrm>
            <a:off x="1796142" y="5993279"/>
            <a:ext cx="4103913" cy="6463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Bosquejo preparado por:</a:t>
            </a:r>
            <a:b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Dr. Franz Ríos Flores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Ing. Dodanim Castillo Aráuz</a:t>
            </a:r>
            <a:endParaRPr kumimoji="0" lang="en-US" sz="1400" b="0" i="0" u="none" strike="noStrike" kern="1200" cap="none" spc="673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2" descr="Lección Escuela Sabática 2do trimestre 2022 – El Génesis – Abril-Junio">
            <a:extLst>
              <a:ext uri="{FF2B5EF4-FFF2-40B4-BE49-F238E27FC236}">
                <a16:creationId xmlns:a16="http://schemas.microsoft.com/office/drawing/2014/main" id="{91EA8A04-F598-4FA4-98EE-1D3401E2AA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" t="2769" r="6816"/>
          <a:stretch/>
        </p:blipFill>
        <p:spPr bwMode="auto">
          <a:xfrm>
            <a:off x="7975077" y="245097"/>
            <a:ext cx="3949831" cy="666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212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 dirty="0"/>
              <a:t>VERDAD PRINCIPAL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8401" y="2117327"/>
            <a:ext cx="3401756" cy="823912"/>
          </a:xfrm>
        </p:spPr>
        <p:txBody>
          <a:bodyPr>
            <a:normAutofit/>
          </a:bodyPr>
          <a:lstStyle/>
          <a:p>
            <a:r>
              <a:rPr lang="es-CR" sz="3200"/>
              <a:t>GÉNESIS 4:1</a:t>
            </a:r>
            <a:endParaRPr lang="en-US" sz="32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069" y="3104368"/>
            <a:ext cx="5199733" cy="361869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CR" sz="4800" dirty="0"/>
              <a:t>“</a:t>
            </a:r>
            <a:r>
              <a:rPr lang="es-MX" sz="3600" b="0" i="0" dirty="0">
                <a:effectLst/>
                <a:latin typeface="system-ui"/>
              </a:rPr>
              <a:t>El hombre se unió a Eva, su mujer, y ella concibió y dio a luz a Caín.</a:t>
            </a:r>
            <a:r>
              <a:rPr lang="es-MX" sz="3600" baseline="30000" dirty="0">
                <a:latin typeface="system-ui"/>
              </a:rPr>
              <a:t> </a:t>
            </a:r>
            <a:r>
              <a:rPr lang="es-MX" sz="3600" b="0" i="0" dirty="0">
                <a:effectLst/>
                <a:latin typeface="system-ui"/>
              </a:rPr>
              <a:t>Y dijo: «¡Con la ayuda del </a:t>
            </a:r>
            <a:r>
              <a:rPr lang="es-MX" sz="3600" b="0" i="0" cap="small" dirty="0">
                <a:effectLst/>
                <a:latin typeface="system-ui"/>
              </a:rPr>
              <a:t>Señor</a:t>
            </a:r>
            <a:r>
              <a:rPr lang="es-MX" sz="3600" b="0" i="0" dirty="0">
                <a:effectLst/>
                <a:latin typeface="system-ui"/>
              </a:rPr>
              <a:t>, he tenido un hijo varón!</a:t>
            </a:r>
            <a:r>
              <a:rPr lang="es-CR" sz="4800" dirty="0"/>
              <a:t>”</a:t>
            </a:r>
            <a:endParaRPr lang="en-US" sz="4800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 dirty="0"/>
              <a:t>IDEAS PRINCIPALES</a:t>
            </a:r>
            <a:endParaRPr lang="en-US" sz="3200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0033" y="3076183"/>
            <a:ext cx="6043367" cy="3684588"/>
          </a:xfrm>
        </p:spPr>
        <p:txBody>
          <a:bodyPr>
            <a:normAutofit/>
          </a:bodyPr>
          <a:lstStyle/>
          <a:p>
            <a:r>
              <a:rPr lang="es-CR" dirty="0"/>
              <a:t>Eva recordaba la promesa que de su “cimiente” saldría el Salvador del mundo.</a:t>
            </a:r>
          </a:p>
          <a:p>
            <a:r>
              <a:rPr lang="es-CR" dirty="0"/>
              <a:t>Eva declara: “Con la ayuda del Señor he tenido un hijo varón”.</a:t>
            </a:r>
          </a:p>
          <a:p>
            <a:r>
              <a:rPr lang="es-CR" dirty="0"/>
              <a:t>Eva declara que “el Señor mismo le dio un hijo varón”.</a:t>
            </a:r>
          </a:p>
          <a:p>
            <a:endParaRPr lang="es-CR" dirty="0"/>
          </a:p>
          <a:p>
            <a:endParaRPr lang="en-US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F52EBDC-B9DF-4CC7-A158-81AD8E1336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01" y="115576"/>
            <a:ext cx="2108052" cy="82391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LECCIÓN 2:</a:t>
            </a:r>
          </a:p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LA CAÍDA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2752725" y="1014014"/>
            <a:ext cx="93472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CR" sz="3600" dirty="0">
                <a:solidFill>
                  <a:schemeClr val="bg1"/>
                </a:solidFill>
              </a:rPr>
              <a:t>CAÍN Y SU LEGADO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CAF6076E-1337-4098-A648-C2F4FF1DE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69" y="686593"/>
            <a:ext cx="1430332" cy="231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161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/>
              <a:t>VERDAD SECUNDARIA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8400" y="2117327"/>
            <a:ext cx="3656279" cy="823912"/>
          </a:xfrm>
        </p:spPr>
        <p:txBody>
          <a:bodyPr>
            <a:normAutofit/>
          </a:bodyPr>
          <a:lstStyle/>
          <a:p>
            <a:r>
              <a:rPr lang="es-CR" sz="2800" dirty="0"/>
              <a:t>GÉNESIS 4:3-5</a:t>
            </a:r>
            <a:endParaRPr lang="en-US" sz="28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069" y="3104368"/>
            <a:ext cx="5199733" cy="361869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CR" dirty="0">
                <a:latin typeface="system-ui"/>
              </a:rPr>
              <a:t>“</a:t>
            </a:r>
            <a:r>
              <a:rPr lang="es-MX" b="0" i="0" dirty="0">
                <a:effectLst/>
                <a:latin typeface="system-ui"/>
              </a:rPr>
              <a:t>Caín presentó al </a:t>
            </a:r>
            <a:r>
              <a:rPr lang="es-MX" b="0" i="0" cap="small" dirty="0">
                <a:effectLst/>
                <a:latin typeface="system-ui"/>
              </a:rPr>
              <a:t>Señor</a:t>
            </a:r>
            <a:r>
              <a:rPr lang="es-MX" b="0" i="0" dirty="0">
                <a:effectLst/>
                <a:latin typeface="system-ui"/>
              </a:rPr>
              <a:t> una ofrenda del fruto de la tierra. Abel también presentó al </a:t>
            </a:r>
            <a:r>
              <a:rPr lang="es-MX" b="0" i="0" cap="small" dirty="0">
                <a:effectLst/>
                <a:latin typeface="system-ui"/>
              </a:rPr>
              <a:t>Señor</a:t>
            </a:r>
            <a:r>
              <a:rPr lang="es-MX" b="0" i="0" dirty="0">
                <a:effectLst/>
                <a:latin typeface="system-ui"/>
              </a:rPr>
              <a:t> lo mejor de su rebaño, es decir, los primogénitos con su grasa. Y el </a:t>
            </a:r>
            <a:r>
              <a:rPr lang="es-MX" b="0" i="0" cap="small" dirty="0">
                <a:effectLst/>
                <a:latin typeface="system-ui"/>
              </a:rPr>
              <a:t>Señor</a:t>
            </a:r>
            <a:r>
              <a:rPr lang="es-MX" b="0" i="0" dirty="0">
                <a:effectLst/>
                <a:latin typeface="system-ui"/>
              </a:rPr>
              <a:t> miró con agrado a Abel y a su ofrenda, pero no miró así a Caín ni a su ofrenda. Por eso Caín se enfureció y andaba cabizbajo</a:t>
            </a:r>
            <a:r>
              <a:rPr lang="es-CR" dirty="0">
                <a:latin typeface="system-ui"/>
              </a:rPr>
              <a:t>”.</a:t>
            </a:r>
            <a:endParaRPr lang="en-US" dirty="0">
              <a:latin typeface="system-ui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 dirty="0"/>
              <a:t>IDEAS PRINCIPALES</a:t>
            </a:r>
            <a:endParaRPr lang="en-US" sz="3200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0033" y="3113891"/>
            <a:ext cx="6043367" cy="3541434"/>
          </a:xfrm>
        </p:spPr>
        <p:txBody>
          <a:bodyPr>
            <a:normAutofit lnSpcReduction="10000"/>
          </a:bodyPr>
          <a:lstStyle/>
          <a:p>
            <a:r>
              <a:rPr lang="es-CR" dirty="0">
                <a:latin typeface="system-ui"/>
              </a:rPr>
              <a:t>¿Por qué Dios no aceptó la ofrenda d Caín y aceptó la ofrenda de Abel?.</a:t>
            </a:r>
          </a:p>
          <a:p>
            <a:r>
              <a:rPr lang="es-MX" b="0" i="0" dirty="0">
                <a:effectLst/>
                <a:latin typeface="system-ui"/>
              </a:rPr>
              <a:t>“De hecho, la ley exige que casi todo sea purificado con sangre, pues sin derramamiento de sangre no hay perdón” (Hebreos 9:22).</a:t>
            </a:r>
          </a:p>
          <a:p>
            <a:r>
              <a:rPr lang="es-CR" dirty="0">
                <a:latin typeface="system-ui"/>
              </a:rPr>
              <a:t>El sacrificio de animales era prefiguración del sacrificio de Cristo en la cruz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F52EBDC-B9DF-4CC7-A158-81AD8E1336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01" y="115576"/>
            <a:ext cx="2108052" cy="82391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LECCIÓN 2:</a:t>
            </a:r>
          </a:p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LA CAÍDA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2394408" y="1014014"/>
            <a:ext cx="9705517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CR" sz="3600" dirty="0">
                <a:solidFill>
                  <a:schemeClr val="bg1"/>
                </a:solidFill>
              </a:rPr>
              <a:t>OFRENDA ACEPTADA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CAF6076E-1337-4098-A648-C2F4FF1DE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69" y="686593"/>
            <a:ext cx="1430332" cy="231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397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 dirty="0"/>
              <a:t>VERDAD TEOLÓGICA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8400" y="2117327"/>
            <a:ext cx="3656279" cy="823912"/>
          </a:xfrm>
        </p:spPr>
        <p:txBody>
          <a:bodyPr>
            <a:normAutofit/>
          </a:bodyPr>
          <a:lstStyle/>
          <a:p>
            <a:r>
              <a:rPr lang="es-CR" sz="2800" dirty="0"/>
              <a:t>GÉNESIS 4:8,9</a:t>
            </a:r>
            <a:endParaRPr lang="en-US" sz="28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069" y="3104368"/>
            <a:ext cx="5199733" cy="3618695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s-CR" sz="3200" dirty="0"/>
              <a:t>“</a:t>
            </a:r>
            <a:r>
              <a:rPr lang="es-MX" b="0" i="0" dirty="0">
                <a:effectLst/>
                <a:latin typeface="system-ui"/>
              </a:rPr>
              <a:t>Y dijo Caín a su hermano Abel: Salgamos al campo. Y aconteció que estando ellos en el campo, Caín se levantó contra su hermano Abel, y lo mató. Y Jehová dijo a Caín: ¿Dónde está Abel tu hermano? Y él respondió: No sé. ¿Soy yo acaso guarda de mi hermano? </a:t>
            </a:r>
            <a:r>
              <a:rPr lang="es-CR" dirty="0">
                <a:latin typeface="system-ui"/>
              </a:rPr>
              <a:t>”.</a:t>
            </a:r>
            <a:endParaRPr lang="en-US" sz="3200" dirty="0">
              <a:latin typeface="system-ui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 dirty="0"/>
              <a:t>IDEAS PRINCIPALES</a:t>
            </a:r>
            <a:endParaRPr lang="en-US" sz="3200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0033" y="3038475"/>
            <a:ext cx="6043367" cy="3684588"/>
          </a:xfrm>
        </p:spPr>
        <p:txBody>
          <a:bodyPr>
            <a:normAutofit/>
          </a:bodyPr>
          <a:lstStyle/>
          <a:p>
            <a:r>
              <a:rPr lang="es-CR" sz="2800" dirty="0"/>
              <a:t>La primera muerte de un ser humano no fue por muerte natural, llegó con un asesinato.</a:t>
            </a:r>
          </a:p>
          <a:p>
            <a:r>
              <a:rPr lang="es-CR" dirty="0"/>
              <a:t>Los celos y la envidia no tienen límites en el ser humano.</a:t>
            </a:r>
          </a:p>
          <a:p>
            <a:r>
              <a:rPr lang="es-MX" b="0" i="0" dirty="0">
                <a:effectLst/>
                <a:latin typeface="system-ui"/>
              </a:rPr>
              <a:t>¿Dónde está tu hermano? Somos responsables de cuidar a nuestros hermanos familiares y de la fe.</a:t>
            </a:r>
            <a:endParaRPr lang="es-CR" dirty="0"/>
          </a:p>
          <a:p>
            <a:endParaRPr lang="es-CR" dirty="0"/>
          </a:p>
          <a:p>
            <a:endParaRPr lang="en-US" sz="2800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F52EBDC-B9DF-4CC7-A158-81AD8E1336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01" y="115576"/>
            <a:ext cx="2108052" cy="82391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LECCIÓN 2:</a:t>
            </a:r>
          </a:p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LA CAÍDA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2752725" y="1014014"/>
            <a:ext cx="93472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CR" sz="3600" dirty="0">
                <a:solidFill>
                  <a:schemeClr val="bg1"/>
                </a:solidFill>
              </a:rPr>
              <a:t>CONSECUENCIAS DEL PECADO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CAF6076E-1337-4098-A648-C2F4FF1DE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69" y="686593"/>
            <a:ext cx="1430332" cy="231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190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 dirty="0"/>
              <a:t>PRAXIS O APLICACIÓN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8400" y="2117327"/>
            <a:ext cx="3656279" cy="823912"/>
          </a:xfrm>
        </p:spPr>
        <p:txBody>
          <a:bodyPr>
            <a:normAutofit/>
          </a:bodyPr>
          <a:lstStyle/>
          <a:p>
            <a:r>
              <a:rPr lang="es-CR" sz="2800" dirty="0"/>
              <a:t>GÉNESIS 5:24</a:t>
            </a:r>
            <a:endParaRPr lang="en-US" sz="28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069" y="3104368"/>
            <a:ext cx="5199733" cy="363805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CR" sz="4400" dirty="0">
                <a:latin typeface="system-ui"/>
              </a:rPr>
              <a:t>“</a:t>
            </a:r>
            <a:r>
              <a:rPr lang="es-MX" sz="4400" b="0" i="0" dirty="0">
                <a:effectLst/>
                <a:latin typeface="system-ui"/>
              </a:rPr>
              <a:t>Caminó, pues, Enoc con Dios, y desapareció, porque le llevó Dios</a:t>
            </a:r>
            <a:r>
              <a:rPr lang="es-CR" sz="4400" dirty="0">
                <a:latin typeface="system-ui"/>
              </a:rPr>
              <a:t>”.</a:t>
            </a:r>
            <a:endParaRPr lang="en-US" sz="4400" dirty="0">
              <a:latin typeface="system-ui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 dirty="0"/>
              <a:t>IDEAS PRINCIPALES</a:t>
            </a:r>
            <a:endParaRPr lang="en-US" sz="3200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0033" y="3038475"/>
            <a:ext cx="6043367" cy="3684588"/>
          </a:xfrm>
        </p:spPr>
        <p:txBody>
          <a:bodyPr>
            <a:normAutofit/>
          </a:bodyPr>
          <a:lstStyle/>
          <a:p>
            <a:r>
              <a:rPr lang="es-CR" sz="3200" dirty="0">
                <a:latin typeface="system-ui"/>
              </a:rPr>
              <a:t>¿Cómo se interpreta la frase caminar con Dios?</a:t>
            </a:r>
          </a:p>
          <a:p>
            <a:pPr marL="536575" indent="-322263">
              <a:buFont typeface="Wingdings" panose="05000000000000000000" pitchFamily="2" charset="2"/>
              <a:buChar char="Ø"/>
              <a:tabLst>
                <a:tab pos="442913" algn="l"/>
              </a:tabLst>
            </a:pPr>
            <a:r>
              <a:rPr lang="es-CR" sz="3200" dirty="0">
                <a:latin typeface="system-ui"/>
              </a:rPr>
              <a:t>Meditar en Dios.</a:t>
            </a:r>
          </a:p>
          <a:p>
            <a:pPr marL="536575" indent="-322263">
              <a:buFont typeface="Wingdings" panose="05000000000000000000" pitchFamily="2" charset="2"/>
              <a:buChar char="Ø"/>
              <a:tabLst>
                <a:tab pos="442913" algn="l"/>
              </a:tabLst>
            </a:pPr>
            <a:r>
              <a:rPr lang="es-CR" sz="3200" dirty="0">
                <a:latin typeface="system-ui"/>
              </a:rPr>
              <a:t>Oración constante.</a:t>
            </a:r>
          </a:p>
          <a:p>
            <a:pPr marL="536575" indent="-322263">
              <a:buFont typeface="Wingdings" panose="05000000000000000000" pitchFamily="2" charset="2"/>
              <a:buChar char="Ø"/>
              <a:tabLst>
                <a:tab pos="442913" algn="l"/>
              </a:tabLst>
            </a:pPr>
            <a:r>
              <a:rPr lang="es-CR" sz="3200" dirty="0">
                <a:latin typeface="system-ui"/>
              </a:rPr>
              <a:t>Estudio de la Biblia.</a:t>
            </a:r>
          </a:p>
          <a:p>
            <a:pPr marL="536575" indent="-322263">
              <a:buFont typeface="Wingdings" panose="05000000000000000000" pitchFamily="2" charset="2"/>
              <a:buChar char="Ø"/>
              <a:tabLst>
                <a:tab pos="442913" algn="l"/>
              </a:tabLst>
            </a:pPr>
            <a:r>
              <a:rPr lang="es-CR" sz="3200">
                <a:latin typeface="system-ui"/>
              </a:rPr>
              <a:t>Testificación.</a:t>
            </a:r>
            <a:endParaRPr lang="es-CR" sz="3200" dirty="0">
              <a:latin typeface="system-ui"/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F52EBDC-B9DF-4CC7-A158-81AD8E1336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01" y="115576"/>
            <a:ext cx="2108052" cy="82391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LECCIÓN 2:</a:t>
            </a:r>
          </a:p>
          <a:p>
            <a:pPr>
              <a:spcBef>
                <a:spcPts val="0"/>
              </a:spcBef>
            </a:pPr>
            <a:r>
              <a:rPr lang="es-CR" sz="1800">
                <a:latin typeface="Arial Black" panose="020B0A04020102020204" pitchFamily="34" charset="0"/>
              </a:rPr>
              <a:t>LA CAÍDA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1753387" y="1014014"/>
            <a:ext cx="10287507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CR" sz="3600" dirty="0">
                <a:solidFill>
                  <a:schemeClr val="bg1"/>
                </a:solidFill>
              </a:rPr>
              <a:t>CAMINAR TODOS LOS DÍAS CON DIOS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CAF6076E-1337-4098-A648-C2F4FF1DE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69" y="686593"/>
            <a:ext cx="1430332" cy="231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6031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490</Words>
  <Application>Microsoft Office PowerPoint</Application>
  <PresentationFormat>Panorámica</PresentationFormat>
  <Paragraphs>47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Montserrat</vt:lpstr>
      <vt:lpstr>system-ui</vt:lpstr>
      <vt:lpstr>Wingdings</vt:lpstr>
      <vt:lpstr>Tema de Office</vt:lpstr>
      <vt:lpstr>Diseño personalizado</vt:lpstr>
      <vt:lpstr>Presentación de PowerPoint</vt:lpstr>
      <vt:lpstr>VERDAD PRINCIPAL</vt:lpstr>
      <vt:lpstr>VERDAD SECUNDARIA</vt:lpstr>
      <vt:lpstr>VERDAD TEOLÓGICA</vt:lpstr>
      <vt:lpstr>PRAXIS O APLICACIÓN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Dodanim Castillo</dc:creator>
  <cp:lastModifiedBy>Dodanim Castillo</cp:lastModifiedBy>
  <cp:revision>6</cp:revision>
  <dcterms:created xsi:type="dcterms:W3CDTF">2022-03-25T21:53:57Z</dcterms:created>
  <dcterms:modified xsi:type="dcterms:W3CDTF">2022-04-07T22:58:23Z</dcterms:modified>
</cp:coreProperties>
</file>