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61" r:id="rId3"/>
    <p:sldId id="257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AE9E9-2081-443F-8FC4-54AA4B42568E}" v="700" dt="2022-04-17T22:17:57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danim Castillo Aráuz" userId="f238d6908e899b82" providerId="LiveId" clId="{275C59A2-7B2D-4D74-96E6-8CE089306F8D}"/>
    <pc:docChg chg="custSel modSld">
      <pc:chgData name="Dodanim Castillo Aráuz" userId="f238d6908e899b82" providerId="LiveId" clId="{275C59A2-7B2D-4D74-96E6-8CE089306F8D}" dt="2022-04-18T01:17:16.742" v="23" actId="20577"/>
      <pc:docMkLst>
        <pc:docMk/>
      </pc:docMkLst>
      <pc:sldChg chg="modSp mod">
        <pc:chgData name="Dodanim Castillo Aráuz" userId="f238d6908e899b82" providerId="LiveId" clId="{275C59A2-7B2D-4D74-96E6-8CE089306F8D}" dt="2022-04-18T01:15:05.995" v="2" actId="20577"/>
        <pc:sldMkLst>
          <pc:docMk/>
          <pc:sldMk cId="1437161812" sldId="257"/>
        </pc:sldMkLst>
        <pc:spChg chg="mod">
          <ac:chgData name="Dodanim Castillo Aráuz" userId="f238d6908e899b82" providerId="LiveId" clId="{275C59A2-7B2D-4D74-96E6-8CE089306F8D}" dt="2022-04-18T01:15:05.995" v="2" actId="20577"/>
          <ac:spMkLst>
            <pc:docMk/>
            <pc:sldMk cId="1437161812" sldId="257"/>
            <ac:spMk id="7" creationId="{777AEE65-CA5A-47C9-8730-BADB6AEAAF22}"/>
          </ac:spMkLst>
        </pc:spChg>
      </pc:sldChg>
      <pc:sldChg chg="modSp mod">
        <pc:chgData name="Dodanim Castillo Aráuz" userId="f238d6908e899b82" providerId="LiveId" clId="{275C59A2-7B2D-4D74-96E6-8CE089306F8D}" dt="2022-04-18T01:17:16.742" v="23" actId="20577"/>
        <pc:sldMkLst>
          <pc:docMk/>
          <pc:sldMk cId="4089397491" sldId="262"/>
        </pc:sldMkLst>
        <pc:spChg chg="mod">
          <ac:chgData name="Dodanim Castillo Aráuz" userId="f238d6908e899b82" providerId="LiveId" clId="{275C59A2-7B2D-4D74-96E6-8CE089306F8D}" dt="2022-04-18T01:17:16.742" v="23" actId="20577"/>
          <ac:spMkLst>
            <pc:docMk/>
            <pc:sldMk cId="4089397491" sldId="262"/>
            <ac:spMk id="5" creationId="{23DE1F71-B5D9-42D7-BCF9-993F3A20BD78}"/>
          </ac:spMkLst>
        </pc:spChg>
        <pc:spChg chg="mod">
          <ac:chgData name="Dodanim Castillo Aráuz" userId="f238d6908e899b82" providerId="LiveId" clId="{275C59A2-7B2D-4D74-96E6-8CE089306F8D}" dt="2022-04-18T01:15:42.260" v="13" actId="6549"/>
          <ac:spMkLst>
            <pc:docMk/>
            <pc:sldMk cId="4089397491" sldId="262"/>
            <ac:spMk id="7" creationId="{777AEE65-CA5A-47C9-8730-BADB6AEAAF22}"/>
          </ac:spMkLst>
        </pc:spChg>
      </pc:sldChg>
      <pc:sldChg chg="modSp mod">
        <pc:chgData name="Dodanim Castillo Aráuz" userId="f238d6908e899b82" providerId="LiveId" clId="{275C59A2-7B2D-4D74-96E6-8CE089306F8D}" dt="2022-04-18T01:16:48.479" v="16" actId="790"/>
        <pc:sldMkLst>
          <pc:docMk/>
          <pc:sldMk cId="1941190940" sldId="263"/>
        </pc:sldMkLst>
        <pc:spChg chg="mod">
          <ac:chgData name="Dodanim Castillo Aráuz" userId="f238d6908e899b82" providerId="LiveId" clId="{275C59A2-7B2D-4D74-96E6-8CE089306F8D}" dt="2022-04-18T01:16:48.479" v="16" actId="790"/>
          <ac:spMkLst>
            <pc:docMk/>
            <pc:sldMk cId="1941190940" sldId="263"/>
            <ac:spMk id="5" creationId="{23DE1F71-B5D9-42D7-BCF9-993F3A20BD78}"/>
          </ac:spMkLst>
        </pc:spChg>
        <pc:spChg chg="mod">
          <ac:chgData name="Dodanim Castillo Aráuz" userId="f238d6908e899b82" providerId="LiveId" clId="{275C59A2-7B2D-4D74-96E6-8CE089306F8D}" dt="2022-04-18T01:16:40.233" v="15" actId="790"/>
          <ac:spMkLst>
            <pc:docMk/>
            <pc:sldMk cId="1941190940" sldId="263"/>
            <ac:spMk id="7" creationId="{777AEE65-CA5A-47C9-8730-BADB6AEAAF22}"/>
          </ac:spMkLst>
        </pc:spChg>
      </pc:sldChg>
      <pc:sldChg chg="modSp mod">
        <pc:chgData name="Dodanim Castillo Aráuz" userId="f238d6908e899b82" providerId="LiveId" clId="{275C59A2-7B2D-4D74-96E6-8CE089306F8D}" dt="2022-04-18T01:16:28.900" v="14" actId="790"/>
        <pc:sldMkLst>
          <pc:docMk/>
          <pc:sldMk cId="733603187" sldId="264"/>
        </pc:sldMkLst>
        <pc:spChg chg="mod">
          <ac:chgData name="Dodanim Castillo Aráuz" userId="f238d6908e899b82" providerId="LiveId" clId="{275C59A2-7B2D-4D74-96E6-8CE089306F8D}" dt="2022-04-18T01:16:28.900" v="14" actId="790"/>
          <ac:spMkLst>
            <pc:docMk/>
            <pc:sldMk cId="733603187" sldId="264"/>
            <ac:spMk id="7" creationId="{777AEE65-CA5A-47C9-8730-BADB6AEAAF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704633B6-F1EB-4545-AF9B-8C36832D5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" y="791754"/>
            <a:ext cx="253167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30C16C-E9A7-4E5D-A11A-0BE3451AFF0E}"/>
              </a:ext>
            </a:extLst>
          </p:cNvPr>
          <p:cNvSpPr txBox="1"/>
          <p:nvPr userDrawn="1"/>
        </p:nvSpPr>
        <p:spPr>
          <a:xfrm>
            <a:off x="62900" y="5622113"/>
            <a:ext cx="2531677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 dirty="0">
                <a:solidFill>
                  <a:schemeClr val="bg1"/>
                </a:solidFill>
              </a:rPr>
              <a:t>LECCIÓN 1:</a:t>
            </a:r>
          </a:p>
          <a:p>
            <a:pPr algn="ctr"/>
            <a:r>
              <a:rPr lang="es-CR" sz="3200" dirty="0">
                <a:solidFill>
                  <a:schemeClr val="bg1"/>
                </a:solidFill>
              </a:rPr>
              <a:t>LA CREACIÓN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B3AF3F5F-AF13-4FB5-8713-3F164286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18267"/>
            <a:ext cx="8858250" cy="1325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268F3-2544-414F-829F-D92A2F7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5EA8C-3674-42B3-A7DE-0035482A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56823-C124-4DDB-8A61-9E0D1565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2E53B-D2A5-4E46-89F4-2AEC0235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965D8-891E-49E1-99A0-07E819C4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3BB3A-942C-4F67-986F-AA9A548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7EEA-C6AC-477E-A518-64A226FA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26B67E-15A8-4D76-AB03-F62288AC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F26DD2-1B94-4419-84E8-C91500AC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AE7C8-564F-4E53-88AB-DBE28858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9E7ABE-BFDB-40ED-89E6-1B4F5B4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7A7E5-210B-4A3A-97CB-F7C8950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5423-28CD-4AAF-8779-C8B5333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2A5FE2-5B57-4580-A9F8-EDB4C338D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02833-0EFC-4FA3-B543-8FEAB96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8B80F-842E-4FAC-A5DC-AC47403B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CFBF3-25C3-4EB0-B888-E1B8087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A8A274-4554-4412-BF5A-F7B8B4B5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F6EB97-E3DA-42B9-ACCF-D81F4B931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59107-D5DD-4B0E-A89F-F24560DA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4EDB4-50A4-4648-9802-E7B0AAC8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F556D-A515-4178-9AB8-BF3B96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FD3CF-1DE8-4B77-A33A-CCB938AC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013" y="134937"/>
            <a:ext cx="10515600" cy="82391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03B593-9D9A-41E3-9C54-2098C4286D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2724" y="2024063"/>
            <a:ext cx="3902075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B24A55-B9A9-4B2D-8107-97A19BD26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725" y="3038475"/>
            <a:ext cx="3852862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91D72-088D-4FB5-8C14-2A9FCBED54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29425" y="20240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D53592-DB91-4162-85FA-251B9CD6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212" y="30384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00A6C50-24A6-4A1A-B3BD-881F6934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50" y="5619750"/>
            <a:ext cx="2532063" cy="1103313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rgbClr val="FFC000"/>
                </a:solidFill>
              </a:defRPr>
            </a:lvl2pPr>
            <a:lvl3pPr marL="914400" indent="0" algn="ctr">
              <a:buNone/>
              <a:defRPr>
                <a:solidFill>
                  <a:srgbClr val="FFC000"/>
                </a:solidFill>
              </a:defRPr>
            </a:lvl3pPr>
            <a:lvl4pPr marL="1371600" indent="0" algn="ctr">
              <a:buNone/>
              <a:defRPr>
                <a:solidFill>
                  <a:srgbClr val="FFC000"/>
                </a:solidFill>
              </a:defRPr>
            </a:lvl4pPr>
            <a:lvl5pPr marL="1828800" indent="0" algn="ctr">
              <a:buNone/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03A0B0-63EC-414B-8703-D76E7E6A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E981-1BFC-457B-BEE3-F5B195B40DC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F2038-E00D-405F-980D-0FD83B5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A3D34-FD46-46D9-AEEE-723563F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059F-6977-416C-A15C-BCBBD231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E355F-A890-4365-80EF-3BD5759C5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82E1F-9995-436F-B325-5E3A564F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E41D2-AC2C-43AD-B27F-D7C6EBF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16CB8-96A6-437D-8DFF-84BE1A85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7BE4B-8319-48A9-B4D8-21884DAF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8D4C3-4B61-41E3-8F09-34238F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F72AF-B1AC-45E9-8D46-EB5C9845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60CA7-74ED-4A80-A9F0-1FD38F6E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317E7-26CB-4E40-BF73-59492BF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BAE5F-A1A6-4B87-95A9-74962D3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69544-9C7C-4459-8A3A-416496BB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33F75-F7F9-4B04-8CC5-53ACC3C5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870E3-2D7E-43E6-A229-7C18FF75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79AF-9FD2-4DF2-B174-0034DBA7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0F882-2818-465E-AE01-BFFE3571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6E213-A0B0-4547-9D86-615D483F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69770-5CF6-4767-AA8A-A9E9983E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F0903D-5D0D-4D16-9E5D-39D3C8B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75CDD-EEF4-4B4C-B67C-01F0EA0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9C76-3DDF-4B3B-B675-6D7C0F7A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0CCDA-D090-4498-92B6-06DDF712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3DD19-F6CF-456F-9800-9ED0153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05DAB0-EB1D-4F60-8D70-47E7F3A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93649B-9672-4156-8C3E-41455970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70A82E-C4BC-48BE-A378-776FEFF9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C3507A-E590-42BB-AB5E-A9E0DE50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A5809-93A4-42DF-A168-7033AF0A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1C5F98-D119-4546-B43F-029DAEC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4C58F-60CE-485B-A18A-5D3FD9FA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68D2-75D9-42A9-9813-F3594705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E981-1BFC-457B-BEE3-F5B195B40DC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BA56A-E8FA-4D6E-A150-E5060907E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07FF5-11D8-4BA2-944E-2320BE439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A4B7D-BFFB-4AE1-8232-7E63473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3A90-207F-41F5-9BCA-AFF239DA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D5952-7C84-42B5-AE09-9AF37797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2D0B-91BC-463A-BDA5-CD2EE610D86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883A5-558E-4291-A08C-5F096C34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6FFED-8367-4BA9-BACB-62233D1D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FF831FFB-0DF9-4671-A826-4F6EB20B813B}"/>
              </a:ext>
            </a:extLst>
          </p:cNvPr>
          <p:cNvSpPr txBox="1"/>
          <p:nvPr/>
        </p:nvSpPr>
        <p:spPr>
          <a:xfrm>
            <a:off x="169333" y="1474733"/>
            <a:ext cx="7526867" cy="1151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5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“E</a:t>
            </a:r>
            <a:r>
              <a:rPr kumimoji="0" lang="es-E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L DILUVIO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5621C5D-2A28-4457-A463-EDBB434C79B5}"/>
              </a:ext>
            </a:extLst>
          </p:cNvPr>
          <p:cNvSpPr txBox="1"/>
          <p:nvPr/>
        </p:nvSpPr>
        <p:spPr>
          <a:xfrm>
            <a:off x="571500" y="381739"/>
            <a:ext cx="6553201" cy="877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LECCIÓN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7553-735E-4429-B170-793033D810CE}"/>
              </a:ext>
            </a:extLst>
          </p:cNvPr>
          <p:cNvSpPr txBox="1"/>
          <p:nvPr/>
        </p:nvSpPr>
        <p:spPr>
          <a:xfrm>
            <a:off x="487135" y="3674423"/>
            <a:ext cx="6721929" cy="15696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“Mas como en los días de Noé, así será la venida del Hijo del Hombre” (Mateo 24:37)</a:t>
            </a:r>
            <a:endParaRPr kumimoji="0" lang="en-US" sz="3400" b="0" i="0" u="none" strike="noStrike" kern="1200" cap="none" spc="67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3B1138-B621-4ADA-BBDF-57ACD1E70DE5}"/>
              </a:ext>
            </a:extLst>
          </p:cNvPr>
          <p:cNvSpPr txBox="1"/>
          <p:nvPr/>
        </p:nvSpPr>
        <p:spPr>
          <a:xfrm>
            <a:off x="1796142" y="5993279"/>
            <a:ext cx="4103913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Bosquejo preparado por:</a:t>
            </a:r>
            <a:b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Franz Ríos Flores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Dodanim Castillo Aráuz</a:t>
            </a:r>
            <a:endParaRPr kumimoji="0" lang="en-US" sz="1400" b="0" i="0" u="none" strike="noStrike" kern="1200" cap="none" spc="67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Lección Escuela Sabática 2do trimestre 2022 – El Génesis – Abril-Junio">
            <a:extLst>
              <a:ext uri="{FF2B5EF4-FFF2-40B4-BE49-F238E27FC236}">
                <a16:creationId xmlns:a16="http://schemas.microsoft.com/office/drawing/2014/main" id="{91EA8A04-F598-4FA4-98EE-1D3401E2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55179"/>
            <a:ext cx="4610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PRINCIPAL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1" y="2117327"/>
            <a:ext cx="3401756" cy="823912"/>
          </a:xfrm>
        </p:spPr>
        <p:txBody>
          <a:bodyPr>
            <a:normAutofit fontScale="92500"/>
          </a:bodyPr>
          <a:lstStyle/>
          <a:p>
            <a:r>
              <a:rPr lang="es-CR" sz="3200" dirty="0"/>
              <a:t>GÉNESIS 6:8-9</a:t>
            </a:r>
            <a:endParaRPr lang="en-US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2805511"/>
          </a:xfrm>
        </p:spPr>
        <p:txBody>
          <a:bodyPr anchor="ctr">
            <a:normAutofit fontScale="62500" lnSpcReduction="20000"/>
          </a:bodyPr>
          <a:lstStyle/>
          <a:p>
            <a:pPr algn="ctr"/>
            <a:r>
              <a:rPr lang="es-CR" sz="4800" dirty="0"/>
              <a:t>“Pero Noé halló </a:t>
            </a:r>
            <a:r>
              <a:rPr lang="es-CR" sz="4800" b="1" dirty="0">
                <a:solidFill>
                  <a:srgbClr val="FFC000"/>
                </a:solidFill>
              </a:rPr>
              <a:t>gracia</a:t>
            </a:r>
            <a:r>
              <a:rPr lang="es-CR" sz="4800" dirty="0"/>
              <a:t> ante los ojos de Jehová.</a:t>
            </a:r>
          </a:p>
          <a:p>
            <a:pPr algn="ctr"/>
            <a:r>
              <a:rPr lang="es-CR" sz="4800" dirty="0"/>
              <a:t>Éstos son los descendientes de Noé:</a:t>
            </a:r>
          </a:p>
          <a:p>
            <a:pPr algn="ctr"/>
            <a:r>
              <a:rPr lang="es-CR" sz="4800" dirty="0"/>
              <a:t>Noé, hombre </a:t>
            </a:r>
            <a:r>
              <a:rPr lang="es-CR" sz="4800" b="1" dirty="0">
                <a:solidFill>
                  <a:srgbClr val="FFC000"/>
                </a:solidFill>
              </a:rPr>
              <a:t>justo</a:t>
            </a:r>
            <a:r>
              <a:rPr lang="es-CR" sz="4800" dirty="0"/>
              <a:t>, era </a:t>
            </a:r>
            <a:r>
              <a:rPr lang="es-CR" sz="4800" b="1" dirty="0">
                <a:solidFill>
                  <a:srgbClr val="FFC000"/>
                </a:solidFill>
              </a:rPr>
              <a:t>perfecto</a:t>
            </a:r>
            <a:r>
              <a:rPr lang="es-CR" sz="4800" dirty="0"/>
              <a:t> entre los hombres de su tiempo; </a:t>
            </a:r>
            <a:r>
              <a:rPr lang="es-CR" sz="4800" b="1" dirty="0">
                <a:solidFill>
                  <a:srgbClr val="FFC000"/>
                </a:solidFill>
              </a:rPr>
              <a:t>caminó </a:t>
            </a:r>
            <a:r>
              <a:rPr lang="es-CR" sz="4800" dirty="0"/>
              <a:t>Noé con Dios”.</a:t>
            </a:r>
            <a:endParaRPr lang="en-US" sz="48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En medio de la </a:t>
            </a:r>
            <a:r>
              <a:rPr lang="en-US" dirty="0" err="1">
                <a:cs typeface="Calibri"/>
              </a:rPr>
              <a:t>corrupción</a:t>
            </a:r>
            <a:r>
              <a:rPr lang="en-US" dirty="0">
                <a:cs typeface="Calibri"/>
              </a:rPr>
              <a:t> del </a:t>
            </a:r>
            <a:r>
              <a:rPr lang="en-US" dirty="0" err="1">
                <a:cs typeface="Calibri"/>
              </a:rPr>
              <a:t>mundo</a:t>
            </a:r>
            <a:r>
              <a:rPr lang="en-US" dirty="0">
                <a:cs typeface="Calibri"/>
              </a:rPr>
              <a:t>, Dios </a:t>
            </a:r>
            <a:r>
              <a:rPr lang="en-US" dirty="0" err="1">
                <a:cs typeface="Calibri"/>
              </a:rPr>
              <a:t>elige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siervo</a:t>
            </a:r>
            <a:r>
              <a:rPr lang="en-US" dirty="0">
                <a:cs typeface="Calibri"/>
              </a:rPr>
              <a:t> para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obra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El </a:t>
            </a:r>
            <a:r>
              <a:rPr lang="en-US" dirty="0" err="1">
                <a:cs typeface="Calibri"/>
              </a:rPr>
              <a:t>diluvio</a:t>
            </a:r>
            <a:r>
              <a:rPr lang="en-US" dirty="0">
                <a:cs typeface="Calibri"/>
              </a:rPr>
              <a:t> no solo </a:t>
            </a:r>
            <a:r>
              <a:rPr lang="en-US" dirty="0" err="1">
                <a:cs typeface="Calibri"/>
              </a:rPr>
              <a:t>muestra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destrucción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una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generación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sino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gracia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una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nueva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creación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una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nueva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oportunidad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Somos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llamados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emular</a:t>
            </a:r>
            <a:r>
              <a:rPr lang="en-US" dirty="0">
                <a:cs typeface="Calibri"/>
              </a:rPr>
              <a:t> a Noé: </a:t>
            </a:r>
            <a:r>
              <a:rPr lang="en-US" dirty="0" err="1">
                <a:cs typeface="Calibri"/>
              </a:rPr>
              <a:t>justo</a:t>
            </a:r>
            <a:r>
              <a:rPr lang="en-US" dirty="0">
                <a:cs typeface="Calibri"/>
              </a:rPr>
              <a:t>, perfecto, </a:t>
            </a:r>
            <a:r>
              <a:rPr lang="en-US" dirty="0" err="1">
                <a:cs typeface="Calibri"/>
              </a:rPr>
              <a:t>caminar</a:t>
            </a:r>
            <a:r>
              <a:rPr lang="en-US" dirty="0">
                <a:cs typeface="Calibri"/>
              </a:rPr>
              <a:t> con Dios.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4: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EL DILUVIO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75272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EL DILUVIO: UNA NUEVA CREACIÓN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/>
              <a:t>VERDAD SECUNDARIA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6:14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3400127"/>
          </a:xfrm>
        </p:spPr>
        <p:txBody>
          <a:bodyPr anchor="ctr">
            <a:normAutofit/>
          </a:bodyPr>
          <a:lstStyle/>
          <a:p>
            <a:pPr algn="ctr"/>
            <a:r>
              <a:rPr lang="es-CR" sz="3600" b="1" baseline="30000" dirty="0"/>
              <a:t> </a:t>
            </a:r>
            <a:r>
              <a:rPr lang="es-CR" sz="3600" dirty="0"/>
              <a:t> “Hazte </a:t>
            </a:r>
            <a:r>
              <a:rPr lang="es-CR" sz="3600" b="1" dirty="0">
                <a:solidFill>
                  <a:srgbClr val="FFC000"/>
                </a:solidFill>
              </a:rPr>
              <a:t>un arca </a:t>
            </a:r>
            <a:r>
              <a:rPr lang="es-CR" sz="3600" dirty="0"/>
              <a:t>de madera de </a:t>
            </a:r>
            <a:r>
              <a:rPr lang="es-CR" sz="3600" dirty="0" err="1"/>
              <a:t>gofer</a:t>
            </a:r>
            <a:r>
              <a:rPr lang="es-CR" sz="3600" dirty="0"/>
              <a:t>; harás aposentos en el arca y la calafatearás con brea por dentro y por fuera”.</a:t>
            </a:r>
            <a:endParaRPr lang="es-CR" sz="60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El arca representa un símbolo de salvación.</a:t>
            </a:r>
          </a:p>
          <a:p>
            <a:r>
              <a:rPr lang="es-CR" dirty="0">
                <a:cs typeface="Calibri"/>
              </a:rPr>
              <a:t>El arca también muestra la presencia de Dios con sus hijos.</a:t>
            </a:r>
          </a:p>
          <a:p>
            <a:r>
              <a:rPr lang="es-CR" dirty="0">
                <a:cs typeface="Calibri"/>
              </a:rPr>
              <a:t>En la construcción del arca hay un símbolo de fe y obediencia.</a:t>
            </a:r>
          </a:p>
          <a:p>
            <a:r>
              <a:rPr lang="es-CR" dirty="0">
                <a:cs typeface="Calibri"/>
              </a:rPr>
              <a:t>Dios muestra su gracia dando un medio de salvación.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4: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EL DILUVIO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EL DILUVIO Y EL ARCA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TEOLÓGICA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8:1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3260806"/>
          </a:xfrm>
        </p:spPr>
        <p:txBody>
          <a:bodyPr anchor="ctr">
            <a:normAutofit fontScale="70000" lnSpcReduction="20000"/>
          </a:bodyPr>
          <a:lstStyle/>
          <a:p>
            <a:pPr algn="ctr"/>
            <a:r>
              <a:rPr lang="es-CR" sz="4800" dirty="0"/>
              <a:t>“Entonces </a:t>
            </a:r>
            <a:r>
              <a:rPr lang="es-CR" sz="4800" b="1" dirty="0">
                <a:solidFill>
                  <a:srgbClr val="FFC000"/>
                </a:solidFill>
              </a:rPr>
              <a:t>se acordó Dios </a:t>
            </a:r>
            <a:r>
              <a:rPr lang="es-CR" sz="4800" dirty="0"/>
              <a:t>de Noé y de todos los animales y todas las bestias que estaban con él en el arca; e hizo pasar Dios un viento sobre la tierra y disminuyeron las aguas”.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solidFill>
                  <a:srgbClr val="FFFFFF"/>
                </a:solidFill>
                <a:cs typeface="Calibri"/>
              </a:rPr>
              <a:t>El sentido humano de "acordarse" dista mucho del divino, mientras uno representa olvidar el otro implica nunca olvidar.</a:t>
            </a:r>
          </a:p>
          <a:p>
            <a:r>
              <a:rPr lang="es-CR" dirty="0">
                <a:solidFill>
                  <a:srgbClr val="FFFFFF"/>
                </a:solidFill>
                <a:cs typeface="Calibri"/>
              </a:rPr>
              <a:t>Se debe desarrollar una fe práctica - el envío de medios para probar.</a:t>
            </a:r>
          </a:p>
          <a:p>
            <a:r>
              <a:rPr lang="es-CR" dirty="0">
                <a:solidFill>
                  <a:srgbClr val="FFFFFF"/>
                </a:solidFill>
                <a:cs typeface="Calibri"/>
              </a:rPr>
              <a:t>Obedecer cuando Dios dice que es el momento y no nuestros sentidos.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4: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EL DILUVIO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75272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  <a:latin typeface="Arial Black"/>
              </a:rPr>
              <a:t>EL DILUVIO Y "ACORDARSE"</a:t>
            </a:r>
            <a:endParaRPr lang="en-US" sz="3600" dirty="0">
              <a:solidFill>
                <a:schemeClr val="bg1"/>
              </a:solidFill>
              <a:latin typeface="Arial Black"/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9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PRAXIS O APLICACIÓN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9:9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2805511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dirty="0" err="1"/>
              <a:t>Yo</a:t>
            </a:r>
            <a:r>
              <a:rPr lang="en-US" sz="4000" dirty="0"/>
              <a:t> </a:t>
            </a:r>
            <a:r>
              <a:rPr lang="en-US" sz="4000" dirty="0" err="1"/>
              <a:t>establezco</a:t>
            </a:r>
            <a:r>
              <a:rPr lang="en-US" sz="4000" dirty="0"/>
              <a:t> </a:t>
            </a:r>
            <a:r>
              <a:rPr lang="en-US" sz="4000" b="1" dirty="0">
                <a:solidFill>
                  <a:srgbClr val="FFC000"/>
                </a:solidFill>
              </a:rPr>
              <a:t>mi </a:t>
            </a:r>
            <a:r>
              <a:rPr lang="en-US" sz="4000" b="1" dirty="0" err="1">
                <a:solidFill>
                  <a:srgbClr val="FFC000"/>
                </a:solidFill>
              </a:rPr>
              <a:t>pacto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dirty="0"/>
              <a:t>con </a:t>
            </a:r>
            <a:r>
              <a:rPr lang="en-US" sz="4000" dirty="0" err="1"/>
              <a:t>vosotros</a:t>
            </a:r>
            <a:r>
              <a:rPr lang="en-US" sz="4000" dirty="0"/>
              <a:t>, y con </a:t>
            </a:r>
            <a:r>
              <a:rPr lang="en-US" sz="4000" dirty="0" err="1"/>
              <a:t>vuestros</a:t>
            </a:r>
            <a:r>
              <a:rPr lang="en-US" sz="4000" dirty="0"/>
              <a:t> </a:t>
            </a:r>
            <a:r>
              <a:rPr lang="en-US" sz="4000" dirty="0" err="1"/>
              <a:t>descendientes</a:t>
            </a:r>
            <a:r>
              <a:rPr lang="en-US" sz="4000" dirty="0"/>
              <a:t> </a:t>
            </a:r>
            <a:r>
              <a:rPr lang="en-US" sz="4000" dirty="0" err="1"/>
              <a:t>después</a:t>
            </a:r>
            <a:r>
              <a:rPr lang="en-US" sz="4000" dirty="0"/>
              <a:t> de </a:t>
            </a:r>
            <a:r>
              <a:rPr lang="en-US" sz="4000" dirty="0" err="1"/>
              <a:t>vosotros</a:t>
            </a:r>
            <a:r>
              <a:rPr lang="en-US" sz="4000" dirty="0"/>
              <a:t>”</a:t>
            </a:r>
            <a:endParaRPr lang="en-US" sz="66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La primera acción de Noé fue construir un altar y ofrecer holocausto.</a:t>
            </a:r>
          </a:p>
          <a:p>
            <a:r>
              <a:rPr lang="es-CR" dirty="0">
                <a:cs typeface="Calibri"/>
              </a:rPr>
              <a:t>Dios autoriza un cambio en el régimen alimenticio.</a:t>
            </a:r>
          </a:p>
          <a:p>
            <a:r>
              <a:rPr lang="es-CR" dirty="0">
                <a:cs typeface="Calibri"/>
              </a:rPr>
              <a:t>La gracia de Dios se muestra en el pacto realizado para preservar tanto al planeta como al ser humano.</a:t>
            </a:r>
          </a:p>
          <a:p>
            <a:r>
              <a:rPr lang="es-CR" dirty="0">
                <a:cs typeface="Calibri"/>
              </a:rPr>
              <a:t>Dios concede un nuevo inicio.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4: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EL DILUVIO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EL DILUVIO Y EL PACTO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03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422</Words>
  <Application>Microsoft Office PowerPoint</Application>
  <PresentationFormat>Panorámica</PresentationFormat>
  <Paragraphs>49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Montserrat</vt:lpstr>
      <vt:lpstr>Tema de Office</vt:lpstr>
      <vt:lpstr>Diseño personalizado</vt:lpstr>
      <vt:lpstr>Presentación de PowerPoint</vt:lpstr>
      <vt:lpstr>VERDAD PRINCIPAL</vt:lpstr>
      <vt:lpstr>VERDAD SECUNDARIA</vt:lpstr>
      <vt:lpstr>VERDAD TEOLÓGICA</vt:lpstr>
      <vt:lpstr>PRAXIS O APLICACIÓN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Dodanim Castillo</dc:creator>
  <cp:lastModifiedBy>Dodanim Castillo</cp:lastModifiedBy>
  <cp:revision>74</cp:revision>
  <dcterms:created xsi:type="dcterms:W3CDTF">2022-03-25T21:53:57Z</dcterms:created>
  <dcterms:modified xsi:type="dcterms:W3CDTF">2022-04-18T01:17:23Z</dcterms:modified>
</cp:coreProperties>
</file>