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61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Rios" userId="11360a9a-973a-4a53-9e4f-6930a6f815bd" providerId="ADAL" clId="{64E938CB-A523-471D-B6CE-FA72B8129D7A}"/>
    <pc:docChg chg="undo custSel modSld">
      <pc:chgData name="Franz Rios" userId="11360a9a-973a-4a53-9e4f-6930a6f815bd" providerId="ADAL" clId="{64E938CB-A523-471D-B6CE-FA72B8129D7A}" dt="2022-04-24T22:56:40.569" v="1129" actId="1035"/>
      <pc:docMkLst>
        <pc:docMk/>
      </pc:docMkLst>
      <pc:sldChg chg="modSp mod">
        <pc:chgData name="Franz Rios" userId="11360a9a-973a-4a53-9e4f-6930a6f815bd" providerId="ADAL" clId="{64E938CB-A523-471D-B6CE-FA72B8129D7A}" dt="2022-04-24T22:47:58.457" v="376" actId="20577"/>
        <pc:sldMkLst>
          <pc:docMk/>
          <pc:sldMk cId="4089397491" sldId="262"/>
        </pc:sldMkLst>
        <pc:spChg chg="mod">
          <ac:chgData name="Franz Rios" userId="11360a9a-973a-4a53-9e4f-6930a6f815bd" providerId="ADAL" clId="{64E938CB-A523-471D-B6CE-FA72B8129D7A}" dt="2022-04-24T22:40:17.496" v="55" actId="20577"/>
          <ac:spMkLst>
            <pc:docMk/>
            <pc:sldMk cId="4089397491" sldId="262"/>
            <ac:spMk id="4" creationId="{7D259AFE-B2F7-4276-8DBD-30963B2370FE}"/>
          </ac:spMkLst>
        </pc:spChg>
        <pc:spChg chg="mod">
          <ac:chgData name="Franz Rios" userId="11360a9a-973a-4a53-9e4f-6930a6f815bd" providerId="ADAL" clId="{64E938CB-A523-471D-B6CE-FA72B8129D7A}" dt="2022-04-23T23:54:54.388" v="16"/>
          <ac:spMkLst>
            <pc:docMk/>
            <pc:sldMk cId="4089397491" sldId="262"/>
            <ac:spMk id="5" creationId="{23DE1F71-B5D9-42D7-BCF9-993F3A20BD78}"/>
          </ac:spMkLst>
        </pc:spChg>
        <pc:spChg chg="mod">
          <ac:chgData name="Franz Rios" userId="11360a9a-973a-4a53-9e4f-6930a6f815bd" providerId="ADAL" clId="{64E938CB-A523-471D-B6CE-FA72B8129D7A}" dt="2022-04-24T22:47:58.457" v="376" actId="20577"/>
          <ac:spMkLst>
            <pc:docMk/>
            <pc:sldMk cId="4089397491" sldId="262"/>
            <ac:spMk id="7" creationId="{777AEE65-CA5A-47C9-8730-BADB6AEAAF22}"/>
          </ac:spMkLst>
        </pc:spChg>
      </pc:sldChg>
      <pc:sldChg chg="modSp mod">
        <pc:chgData name="Franz Rios" userId="11360a9a-973a-4a53-9e4f-6930a6f815bd" providerId="ADAL" clId="{64E938CB-A523-471D-B6CE-FA72B8129D7A}" dt="2022-04-24T22:52:01.668" v="617" actId="313"/>
        <pc:sldMkLst>
          <pc:docMk/>
          <pc:sldMk cId="1941190940" sldId="263"/>
        </pc:sldMkLst>
        <pc:spChg chg="mod">
          <ac:chgData name="Franz Rios" userId="11360a9a-973a-4a53-9e4f-6930a6f815bd" providerId="ADAL" clId="{64E938CB-A523-471D-B6CE-FA72B8129D7A}" dt="2022-04-24T22:48:15.954" v="377" actId="404"/>
          <ac:spMkLst>
            <pc:docMk/>
            <pc:sldMk cId="1941190940" sldId="263"/>
            <ac:spMk id="5" creationId="{23DE1F71-B5D9-42D7-BCF9-993F3A20BD78}"/>
          </ac:spMkLst>
        </pc:spChg>
        <pc:spChg chg="mod">
          <ac:chgData name="Franz Rios" userId="11360a9a-973a-4a53-9e4f-6930a6f815bd" providerId="ADAL" clId="{64E938CB-A523-471D-B6CE-FA72B8129D7A}" dt="2022-04-24T22:52:01.668" v="617" actId="313"/>
          <ac:spMkLst>
            <pc:docMk/>
            <pc:sldMk cId="1941190940" sldId="263"/>
            <ac:spMk id="7" creationId="{777AEE65-CA5A-47C9-8730-BADB6AEAAF22}"/>
          </ac:spMkLst>
        </pc:spChg>
        <pc:spChg chg="mod">
          <ac:chgData name="Franz Rios" userId="11360a9a-973a-4a53-9e4f-6930a6f815bd" providerId="ADAL" clId="{64E938CB-A523-471D-B6CE-FA72B8129D7A}" dt="2022-04-23T23:56:21.378" v="43" actId="20577"/>
          <ac:spMkLst>
            <pc:docMk/>
            <pc:sldMk cId="1941190940" sldId="263"/>
            <ac:spMk id="9" creationId="{B82924B6-A38C-4717-AEAF-D6458077CA7D}"/>
          </ac:spMkLst>
        </pc:spChg>
      </pc:sldChg>
      <pc:sldChg chg="modSp mod">
        <pc:chgData name="Franz Rios" userId="11360a9a-973a-4a53-9e4f-6930a6f815bd" providerId="ADAL" clId="{64E938CB-A523-471D-B6CE-FA72B8129D7A}" dt="2022-04-24T22:56:40.569" v="1129" actId="1035"/>
        <pc:sldMkLst>
          <pc:docMk/>
          <pc:sldMk cId="733603187" sldId="264"/>
        </pc:sldMkLst>
        <pc:spChg chg="mod">
          <ac:chgData name="Franz Rios" userId="11360a9a-973a-4a53-9e4f-6930a6f815bd" providerId="ADAL" clId="{64E938CB-A523-471D-B6CE-FA72B8129D7A}" dt="2022-04-24T22:38:47.152" v="49" actId="207"/>
          <ac:spMkLst>
            <pc:docMk/>
            <pc:sldMk cId="733603187" sldId="264"/>
            <ac:spMk id="5" creationId="{23DE1F71-B5D9-42D7-BCF9-993F3A20BD78}"/>
          </ac:spMkLst>
        </pc:spChg>
        <pc:spChg chg="mod">
          <ac:chgData name="Franz Rios" userId="11360a9a-973a-4a53-9e4f-6930a6f815bd" providerId="ADAL" clId="{64E938CB-A523-471D-B6CE-FA72B8129D7A}" dt="2022-04-24T22:56:40.569" v="1129" actId="1035"/>
          <ac:spMkLst>
            <pc:docMk/>
            <pc:sldMk cId="733603187" sldId="264"/>
            <ac:spMk id="7" creationId="{777AEE65-CA5A-47C9-8730-BADB6AEAAF22}"/>
          </ac:spMkLst>
        </pc:spChg>
        <pc:spChg chg="mod">
          <ac:chgData name="Franz Rios" userId="11360a9a-973a-4a53-9e4f-6930a6f815bd" providerId="ADAL" clId="{64E938CB-A523-471D-B6CE-FA72B8129D7A}" dt="2022-04-24T22:55:17.531" v="1003" actId="20577"/>
          <ac:spMkLst>
            <pc:docMk/>
            <pc:sldMk cId="733603187" sldId="264"/>
            <ac:spMk id="9" creationId="{B82924B6-A38C-4717-AEAF-D6458077CA7D}"/>
          </ac:spMkLst>
        </pc:spChg>
      </pc:sldChg>
    </pc:docChg>
  </pc:docChgLst>
  <pc:docChgLst>
    <pc:chgData name="Dodanim Castillo Aráuz" userId="f238d6908e899b82" providerId="LiveId" clId="{D0684D95-DD57-4411-8254-0742EB6BBF31}"/>
    <pc:docChg chg="custSel modSld">
      <pc:chgData name="Dodanim Castillo Aráuz" userId="f238d6908e899b82" providerId="LiveId" clId="{D0684D95-DD57-4411-8254-0742EB6BBF31}" dt="2022-04-28T11:46:21.614" v="6" actId="20577"/>
      <pc:docMkLst>
        <pc:docMk/>
      </pc:docMkLst>
      <pc:sldChg chg="modSp mod">
        <pc:chgData name="Dodanim Castillo Aráuz" userId="f238d6908e899b82" providerId="LiveId" clId="{D0684D95-DD57-4411-8254-0742EB6BBF31}" dt="2022-04-28T11:44:31.578" v="1" actId="313"/>
        <pc:sldMkLst>
          <pc:docMk/>
          <pc:sldMk cId="4089397491" sldId="262"/>
        </pc:sldMkLst>
        <pc:spChg chg="mod">
          <ac:chgData name="Dodanim Castillo Aráuz" userId="f238d6908e899b82" providerId="LiveId" clId="{D0684D95-DD57-4411-8254-0742EB6BBF31}" dt="2022-04-28T11:44:31.578" v="1" actId="313"/>
          <ac:spMkLst>
            <pc:docMk/>
            <pc:sldMk cId="4089397491" sldId="262"/>
            <ac:spMk id="5" creationId="{23DE1F71-B5D9-42D7-BCF9-993F3A20BD78}"/>
          </ac:spMkLst>
        </pc:spChg>
      </pc:sldChg>
      <pc:sldChg chg="modSp mod">
        <pc:chgData name="Dodanim Castillo Aráuz" userId="f238d6908e899b82" providerId="LiveId" clId="{D0684D95-DD57-4411-8254-0742EB6BBF31}" dt="2022-04-28T11:46:21.614" v="6" actId="20577"/>
        <pc:sldMkLst>
          <pc:docMk/>
          <pc:sldMk cId="1941190940" sldId="263"/>
        </pc:sldMkLst>
        <pc:spChg chg="mod">
          <ac:chgData name="Dodanim Castillo Aráuz" userId="f238d6908e899b82" providerId="LiveId" clId="{D0684D95-DD57-4411-8254-0742EB6BBF31}" dt="2022-04-28T11:46:21.614" v="6" actId="20577"/>
          <ac:spMkLst>
            <pc:docMk/>
            <pc:sldMk cId="1941190940" sldId="263"/>
            <ac:spMk id="4" creationId="{7D259AFE-B2F7-4276-8DBD-30963B2370F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 dirty="0">
                <a:solidFill>
                  <a:schemeClr val="bg1"/>
                </a:solidFill>
              </a:rPr>
              <a:t>LA CREACIÓN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362761"/>
            <a:ext cx="75268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TODAS LAS NACIONES Y BABEL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16422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87135" y="3039936"/>
            <a:ext cx="6721929" cy="276998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chemeClr val="bg1">
                    <a:lumMod val="95000"/>
                  </a:schemeClr>
                </a:solidFill>
              </a:rPr>
              <a:t>“Por esto fue llamado el nombre de ella Babel, porque allí confundió Jehová el lenguaje de toda la tierra, y desde allí los esparció sobre la faz de toda la tierra” (</a:t>
            </a:r>
            <a:r>
              <a:rPr lang="es-ES" sz="3600" dirty="0" err="1">
                <a:solidFill>
                  <a:schemeClr val="bg1">
                    <a:lumMod val="95000"/>
                  </a:schemeClr>
                </a:solidFill>
              </a:rPr>
              <a:t>Gén</a:t>
            </a:r>
            <a:r>
              <a:rPr lang="es-ES" sz="3600" dirty="0">
                <a:solidFill>
                  <a:schemeClr val="bg1">
                    <a:lumMod val="95000"/>
                  </a:schemeClr>
                </a:solidFill>
              </a:rPr>
              <a:t> 11:9).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Aráuz</a:t>
            </a:r>
            <a:endParaRPr kumimoji="0" lang="en-US" sz="1400" b="0" i="0" u="none" strike="noStrike" kern="1200" cap="none" spc="67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/>
          </a:bodyPr>
          <a:lstStyle/>
          <a:p>
            <a:r>
              <a:rPr lang="es-CR" sz="3200" dirty="0"/>
              <a:t>GÉNESIS 11:5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2805511"/>
          </a:xfrm>
        </p:spPr>
        <p:txBody>
          <a:bodyPr anchor="ctr">
            <a:normAutofit/>
          </a:bodyPr>
          <a:lstStyle/>
          <a:p>
            <a:pPr algn="ctr"/>
            <a:r>
              <a:rPr lang="es-CR" sz="4800" dirty="0">
                <a:solidFill>
                  <a:schemeClr val="bg1">
                    <a:lumMod val="95000"/>
                  </a:schemeClr>
                </a:solidFill>
              </a:rPr>
              <a:t>“</a:t>
            </a:r>
            <a:r>
              <a:rPr lang="es-ES" sz="3600" b="0" i="0" dirty="0">
                <a:solidFill>
                  <a:srgbClr val="FFC000"/>
                </a:solidFill>
                <a:effectLst/>
                <a:latin typeface="system-ui"/>
              </a:rPr>
              <a:t>Pero el Señor bajó </a:t>
            </a:r>
            <a:r>
              <a:rPr lang="es-ES" sz="3600" b="0" i="0" dirty="0">
                <a:solidFill>
                  <a:schemeClr val="bg1">
                    <a:lumMod val="95000"/>
                  </a:schemeClr>
                </a:solidFill>
                <a:effectLst/>
                <a:latin typeface="system-ui"/>
              </a:rPr>
              <a:t>a ver la ciudad y la torre que los hombres estaban construyendo</a:t>
            </a:r>
            <a:r>
              <a:rPr lang="es-CR" sz="4800" dirty="0"/>
              <a:t>”. </a:t>
            </a:r>
            <a:r>
              <a:rPr lang="es-CR" sz="4000" dirty="0"/>
              <a:t>DHH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CR" sz="3200" dirty="0">
                <a:cs typeface="Calibri"/>
              </a:rPr>
              <a:t>Dios siempre se preocupa por el ser humano, por eso lo busca.</a:t>
            </a:r>
          </a:p>
          <a:p>
            <a:r>
              <a:rPr lang="es-CR" sz="3200" dirty="0">
                <a:cs typeface="Calibri"/>
              </a:rPr>
              <a:t>Dios tiene control de todo el universo y de nuestras vidas.</a:t>
            </a:r>
          </a:p>
          <a:p>
            <a:r>
              <a:rPr lang="es-CR" sz="3200" dirty="0">
                <a:cs typeface="Calibri"/>
              </a:rPr>
              <a:t>Dios “baja o desciende” hasta donde estamos para que comprendamos que Él está dispuesto a ayudarnos.</a:t>
            </a:r>
          </a:p>
          <a:p>
            <a:endParaRPr lang="es-CR" dirty="0">
              <a:cs typeface="Calibri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1033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5: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TODAS LAS NACIONES Y BABEL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38117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DIOS ESTÁ AL CONTROL DEL MUNDO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90361" y="1153403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8435" y="2723820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11:7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409766"/>
            <a:ext cx="5199733" cy="2684179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b="0" i="0" dirty="0">
                <a:effectLst/>
                <a:latin typeface="system-ui"/>
              </a:rPr>
              <a:t>“Ahora, pues, descendamos, y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confundamos allí su lengua</a:t>
            </a:r>
            <a:r>
              <a:rPr lang="es-ES" sz="3200" b="0" i="0" dirty="0">
                <a:effectLst/>
                <a:latin typeface="system-ui"/>
              </a:rPr>
              <a:t>, para que ninguno entienda el habla de su compañero</a:t>
            </a:r>
            <a:r>
              <a:rPr lang="en-US" sz="3200" dirty="0">
                <a:latin typeface="system-ui"/>
              </a:rPr>
              <a:t>”.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Dios había prometido que no destruiría a los habitantes de la tierra.</a:t>
            </a:r>
          </a:p>
          <a:p>
            <a:r>
              <a:rPr lang="es-CR" dirty="0">
                <a:cs typeface="Calibri"/>
              </a:rPr>
              <a:t>Decide confundir el único idioma que hablaban, para que desistieran de construir la torre.</a:t>
            </a:r>
          </a:p>
          <a:p>
            <a:r>
              <a:rPr lang="es-CR" dirty="0">
                <a:cs typeface="Calibri"/>
              </a:rPr>
              <a:t>Los hombres se tienen que extender por toda la tierra, como fue el mandato divino.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5: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TODAS LAS NACIONES Y BABEL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DIOS ACTUA PARA EL BIEN DEL SER HUMANO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B1F6A1A-9638-48B5-90A1-432ABB831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10641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TEOLÓGICA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9:20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260806"/>
          </a:xfrm>
        </p:spPr>
        <p:txBody>
          <a:bodyPr anchor="ctr">
            <a:normAutofit/>
          </a:bodyPr>
          <a:lstStyle/>
          <a:p>
            <a:pPr algn="ctr"/>
            <a:r>
              <a:rPr lang="es-ES" sz="3200" b="0" i="0" dirty="0">
                <a:effectLst/>
                <a:latin typeface="system-ui"/>
              </a:rPr>
              <a:t>Después comenzó Noé a labrar la tierra, y plantó una viña; y bebió del vino,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y se embriagó</a:t>
            </a:r>
            <a:r>
              <a:rPr lang="es-ES" sz="3200" b="0" i="0" dirty="0">
                <a:effectLst/>
                <a:latin typeface="system-ui"/>
              </a:rPr>
              <a:t>, y estaba descubierto en medio de su tienda.</a:t>
            </a:r>
            <a:endParaRPr lang="en-US" sz="44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4981" y="3038475"/>
            <a:ext cx="6178420" cy="36845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CR" dirty="0">
                <a:solidFill>
                  <a:srgbClr val="FFFFFF"/>
                </a:solidFill>
                <a:cs typeface="Calibri"/>
              </a:rPr>
              <a:t>El alcoholismo ha traído tragedia a través de las edades.</a:t>
            </a:r>
          </a:p>
          <a:p>
            <a:r>
              <a:rPr lang="es-CR" dirty="0">
                <a:solidFill>
                  <a:srgbClr val="FFFFFF"/>
                </a:solidFill>
                <a:cs typeface="Calibri"/>
              </a:rPr>
              <a:t>Cam en lugar de cubrir la desnudez de su padre, prefirió comentar con sus hermanos el episodio.</a:t>
            </a:r>
          </a:p>
          <a:p>
            <a:r>
              <a:rPr lang="es-CR" dirty="0" err="1">
                <a:solidFill>
                  <a:srgbClr val="FFFFFF"/>
                </a:solidFill>
                <a:cs typeface="Calibri"/>
              </a:rPr>
              <a:t>Sem</a:t>
            </a:r>
            <a:r>
              <a:rPr lang="es-CR" dirty="0">
                <a:solidFill>
                  <a:srgbClr val="FFFFFF"/>
                </a:solidFill>
                <a:cs typeface="Calibri"/>
              </a:rPr>
              <a:t> y </a:t>
            </a:r>
            <a:r>
              <a:rPr lang="es-CR" dirty="0">
                <a:cs typeface="Calibri"/>
              </a:rPr>
              <a:t>Jafet “t</a:t>
            </a:r>
            <a:r>
              <a:rPr lang="es-CR" b="0" i="0" dirty="0">
                <a:effectLst/>
                <a:latin typeface="system-ui"/>
              </a:rPr>
              <a:t>omaron la ropa, y la pusieron sobre sus propios hombros, y andando hacia atrás, cubrieron la desnudez de su padre, teniendo vueltos sus rostros, y así no vieron la desnudez de su padre”. </a:t>
            </a:r>
            <a:endParaRPr lang="es-CR" dirty="0">
              <a:cs typeface="Calibri" panose="020F0502020204030204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1033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5: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TODAS LAS NACIONES Y BABEL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  <a:latin typeface="Arial Black"/>
              </a:rPr>
              <a:t>VOLVER A LA APOSTASÍA</a:t>
            </a:r>
            <a:endParaRPr lang="en-US" sz="3600" dirty="0">
              <a:solidFill>
                <a:schemeClr val="bg1"/>
              </a:solidFill>
              <a:latin typeface="Arial Black"/>
            </a:endParaRPr>
          </a:p>
        </p:txBody>
      </p:sp>
      <p:pic>
        <p:nvPicPr>
          <p:cNvPr id="13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6A9BF64-24DF-4996-9EDB-93A00661B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8" y="1209371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9:9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2805511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“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Bendijo Dios </a:t>
            </a:r>
            <a:r>
              <a:rPr lang="es-ES" sz="3200" b="0" i="0" dirty="0">
                <a:solidFill>
                  <a:schemeClr val="bg1">
                    <a:lumMod val="95000"/>
                  </a:schemeClr>
                </a:solidFill>
                <a:effectLst/>
                <a:latin typeface="system-ui"/>
              </a:rPr>
              <a:t>a Noé y a sus hijos, y les dijo: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Fructificad y multiplicaos,</a:t>
            </a:r>
            <a:r>
              <a:rPr lang="es-ES" sz="3200" b="0" i="0" dirty="0">
                <a:solidFill>
                  <a:schemeClr val="bg1">
                    <a:lumMod val="95000"/>
                  </a:schemeClr>
                </a:solidFill>
                <a:effectLst/>
                <a:latin typeface="system-ui"/>
              </a:rPr>
              <a:t> y llenad la tierra. 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system-ui"/>
              </a:rPr>
              <a:t>”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2832893"/>
            <a:ext cx="6043367" cy="3987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En la segunda “creación o segunda oportunidad” que Dios concede al ser humano, los vuelve a bendecir.</a:t>
            </a:r>
          </a:p>
          <a:p>
            <a:r>
              <a:rPr lang="es-CR" dirty="0">
                <a:cs typeface="Calibri"/>
              </a:rPr>
              <a:t>Dios está muy interesado en el bienestar físico, mental y espiritual de la humanidad.</a:t>
            </a:r>
          </a:p>
          <a:p>
            <a:r>
              <a:rPr lang="es-CR" dirty="0">
                <a:cs typeface="Calibri"/>
              </a:rPr>
              <a:t>Apropiémonos de las bendiciones divinas, para disfrutar con nuestras familias.</a:t>
            </a:r>
          </a:p>
          <a:p>
            <a:endParaRPr lang="es-CR" dirty="0">
              <a:cs typeface="Calibri"/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2933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5: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TODAS LAS NACIONES Y BABEL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P</a:t>
            </a:r>
            <a:r>
              <a:rPr lang="es-CR" sz="3600" dirty="0">
                <a:solidFill>
                  <a:schemeClr val="bg1"/>
                </a:solidFill>
              </a:rPr>
              <a:t>ROMESAS DE BENDICIONES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08E76E7D-3BE1-4498-81AF-69690AE4C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9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452</Words>
  <Application>Microsoft Office PowerPoint</Application>
  <PresentationFormat>Panorámica</PresentationFormat>
  <Paragraphs>45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system-ui</vt:lpstr>
      <vt:lpstr>Tema de Office</vt:lpstr>
      <vt:lpstr>Diseño personalizado</vt:lpstr>
      <vt:lpstr>Presentación de PowerPoint</vt:lpstr>
      <vt:lpstr>VERDAD PRINCIPAL</vt:lpstr>
      <vt:lpstr>VERDAD SECUNDARIA</vt:lpstr>
      <vt:lpstr>VERDAD TEOLÓGICA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Dodanim Castillo</cp:lastModifiedBy>
  <cp:revision>76</cp:revision>
  <dcterms:created xsi:type="dcterms:W3CDTF">2022-03-25T21:53:57Z</dcterms:created>
  <dcterms:modified xsi:type="dcterms:W3CDTF">2022-04-28T11:46:59Z</dcterms:modified>
</cp:coreProperties>
</file>