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78217-99E7-42B3-A77C-10FEEA46064E}" v="1" dt="2022-05-10T19:44:17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7" autoAdjust="0"/>
    <p:restoredTop sz="96296"/>
  </p:normalViewPr>
  <p:slideViewPr>
    <p:cSldViewPr snapToGrid="0">
      <p:cViewPr varScale="1">
        <p:scale>
          <a:sx n="98" d="100"/>
          <a:sy n="98" d="100"/>
        </p:scale>
        <p:origin x="11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Rios" userId="11360a9a-973a-4a53-9e4f-6930a6f815bd" providerId="ADAL" clId="{557AABA6-0B04-46B4-A899-7957706BEE24}"/>
    <pc:docChg chg="custSel modSld">
      <pc:chgData name="Franz Rios" userId="11360a9a-973a-4a53-9e4f-6930a6f815bd" providerId="ADAL" clId="{557AABA6-0B04-46B4-A899-7957706BEE24}" dt="2022-05-10T11:57:56.648" v="136" actId="20577"/>
      <pc:docMkLst>
        <pc:docMk/>
      </pc:docMkLst>
      <pc:sldChg chg="modSp mod">
        <pc:chgData name="Franz Rios" userId="11360a9a-973a-4a53-9e4f-6930a6f815bd" providerId="ADAL" clId="{557AABA6-0B04-46B4-A899-7957706BEE24}" dt="2022-05-10T11:52:44.426" v="85" actId="207"/>
        <pc:sldMkLst>
          <pc:docMk/>
          <pc:sldMk cId="1437161812" sldId="257"/>
        </pc:sldMkLst>
        <pc:spChg chg="mod">
          <ac:chgData name="Franz Rios" userId="11360a9a-973a-4a53-9e4f-6930a6f815bd" providerId="ADAL" clId="{557AABA6-0B04-46B4-A899-7957706BEE24}" dt="2022-05-10T11:52:44.426" v="85" actId="207"/>
          <ac:spMkLst>
            <pc:docMk/>
            <pc:sldMk cId="1437161812" sldId="257"/>
            <ac:spMk id="5" creationId="{23DE1F71-B5D9-42D7-BCF9-993F3A20BD78}"/>
          </ac:spMkLst>
        </pc:spChg>
      </pc:sldChg>
      <pc:sldChg chg="modSp mod">
        <pc:chgData name="Franz Rios" userId="11360a9a-973a-4a53-9e4f-6930a6f815bd" providerId="ADAL" clId="{557AABA6-0B04-46B4-A899-7957706BEE24}" dt="2022-05-10T11:47:35.861" v="16" actId="20577"/>
        <pc:sldMkLst>
          <pc:docMk/>
          <pc:sldMk cId="1125212542" sldId="261"/>
        </pc:sldMkLst>
        <pc:spChg chg="mod">
          <ac:chgData name="Franz Rios" userId="11360a9a-973a-4a53-9e4f-6930a6f815bd" providerId="ADAL" clId="{557AABA6-0B04-46B4-A899-7957706BEE24}" dt="2022-05-10T11:47:35.861" v="16" actId="20577"/>
          <ac:spMkLst>
            <pc:docMk/>
            <pc:sldMk cId="1125212542" sldId="261"/>
            <ac:spMk id="7" creationId="{2C987553-735E-4429-B170-793033D810CE}"/>
          </ac:spMkLst>
        </pc:spChg>
      </pc:sldChg>
      <pc:sldChg chg="modSp mod">
        <pc:chgData name="Franz Rios" userId="11360a9a-973a-4a53-9e4f-6930a6f815bd" providerId="ADAL" clId="{557AABA6-0B04-46B4-A899-7957706BEE24}" dt="2022-05-10T11:55:49.855" v="100" actId="20577"/>
        <pc:sldMkLst>
          <pc:docMk/>
          <pc:sldMk cId="4089397491" sldId="262"/>
        </pc:sldMkLst>
        <pc:spChg chg="mod">
          <ac:chgData name="Franz Rios" userId="11360a9a-973a-4a53-9e4f-6930a6f815bd" providerId="ADAL" clId="{557AABA6-0B04-46B4-A899-7957706BEE24}" dt="2022-05-10T11:55:49.855" v="100" actId="20577"/>
          <ac:spMkLst>
            <pc:docMk/>
            <pc:sldMk cId="4089397491" sldId="262"/>
            <ac:spMk id="4" creationId="{7D259AFE-B2F7-4276-8DBD-30963B2370FE}"/>
          </ac:spMkLst>
        </pc:spChg>
        <pc:spChg chg="mod">
          <ac:chgData name="Franz Rios" userId="11360a9a-973a-4a53-9e4f-6930a6f815bd" providerId="ADAL" clId="{557AABA6-0B04-46B4-A899-7957706BEE24}" dt="2022-05-10T11:55:38.046" v="95" actId="20577"/>
          <ac:spMkLst>
            <pc:docMk/>
            <pc:sldMk cId="4089397491" sldId="262"/>
            <ac:spMk id="5" creationId="{23DE1F71-B5D9-42D7-BCF9-993F3A20BD78}"/>
          </ac:spMkLst>
        </pc:spChg>
      </pc:sldChg>
      <pc:sldChg chg="modSp mod">
        <pc:chgData name="Franz Rios" userId="11360a9a-973a-4a53-9e4f-6930a6f815bd" providerId="ADAL" clId="{557AABA6-0B04-46B4-A899-7957706BEE24}" dt="2022-05-10T11:50:30.977" v="50" actId="20577"/>
        <pc:sldMkLst>
          <pc:docMk/>
          <pc:sldMk cId="1941190940" sldId="263"/>
        </pc:sldMkLst>
        <pc:spChg chg="mod">
          <ac:chgData name="Franz Rios" userId="11360a9a-973a-4a53-9e4f-6930a6f815bd" providerId="ADAL" clId="{557AABA6-0B04-46B4-A899-7957706BEE24}" dt="2022-05-10T11:50:30.977" v="50" actId="20577"/>
          <ac:spMkLst>
            <pc:docMk/>
            <pc:sldMk cId="1941190940" sldId="263"/>
            <ac:spMk id="4" creationId="{7D259AFE-B2F7-4276-8DBD-30963B2370FE}"/>
          </ac:spMkLst>
        </pc:spChg>
        <pc:spChg chg="mod">
          <ac:chgData name="Franz Rios" userId="11360a9a-973a-4a53-9e4f-6930a6f815bd" providerId="ADAL" clId="{557AABA6-0B04-46B4-A899-7957706BEE24}" dt="2022-05-10T11:50:08.748" v="39" actId="20577"/>
          <ac:spMkLst>
            <pc:docMk/>
            <pc:sldMk cId="1941190940" sldId="263"/>
            <ac:spMk id="5" creationId="{23DE1F71-B5D9-42D7-BCF9-993F3A20BD78}"/>
          </ac:spMkLst>
        </pc:spChg>
      </pc:sldChg>
      <pc:sldChg chg="modSp mod">
        <pc:chgData name="Franz Rios" userId="11360a9a-973a-4a53-9e4f-6930a6f815bd" providerId="ADAL" clId="{557AABA6-0B04-46B4-A899-7957706BEE24}" dt="2022-05-10T11:57:56.648" v="136" actId="20577"/>
        <pc:sldMkLst>
          <pc:docMk/>
          <pc:sldMk cId="733603187" sldId="264"/>
        </pc:sldMkLst>
        <pc:spChg chg="mod">
          <ac:chgData name="Franz Rios" userId="11360a9a-973a-4a53-9e4f-6930a6f815bd" providerId="ADAL" clId="{557AABA6-0B04-46B4-A899-7957706BEE24}" dt="2022-05-10T11:57:28.240" v="126" actId="6549"/>
          <ac:spMkLst>
            <pc:docMk/>
            <pc:sldMk cId="733603187" sldId="264"/>
            <ac:spMk id="4" creationId="{7D259AFE-B2F7-4276-8DBD-30963B2370FE}"/>
          </ac:spMkLst>
        </pc:spChg>
        <pc:spChg chg="mod">
          <ac:chgData name="Franz Rios" userId="11360a9a-973a-4a53-9e4f-6930a6f815bd" providerId="ADAL" clId="{557AABA6-0B04-46B4-A899-7957706BEE24}" dt="2022-05-10T11:57:09.304" v="117" actId="1036"/>
          <ac:spMkLst>
            <pc:docMk/>
            <pc:sldMk cId="733603187" sldId="264"/>
            <ac:spMk id="5" creationId="{23DE1F71-B5D9-42D7-BCF9-993F3A20BD78}"/>
          </ac:spMkLst>
        </pc:spChg>
        <pc:spChg chg="mod">
          <ac:chgData name="Franz Rios" userId="11360a9a-973a-4a53-9e4f-6930a6f815bd" providerId="ADAL" clId="{557AABA6-0B04-46B4-A899-7957706BEE24}" dt="2022-05-10T11:57:56.648" v="136" actId="20577"/>
          <ac:spMkLst>
            <pc:docMk/>
            <pc:sldMk cId="733603187" sldId="264"/>
            <ac:spMk id="9" creationId="{B82924B6-A38C-4717-AEAF-D6458077CA7D}"/>
          </ac:spMkLst>
        </pc:spChg>
      </pc:sldChg>
    </pc:docChg>
  </pc:docChgLst>
  <pc:docChgLst>
    <pc:chgData name="Franz Rios" userId="11360a9a-973a-4a53-9e4f-6930a6f815bd" providerId="ADAL" clId="{9CB78217-99E7-42B3-A77C-10FEEA46064E}"/>
    <pc:docChg chg="undo custSel modSld">
      <pc:chgData name="Franz Rios" userId="11360a9a-973a-4a53-9e4f-6930a6f815bd" providerId="ADAL" clId="{9CB78217-99E7-42B3-A77C-10FEEA46064E}" dt="2022-05-10T20:00:49.969" v="1487" actId="20577"/>
      <pc:docMkLst>
        <pc:docMk/>
      </pc:docMkLst>
      <pc:sldChg chg="modSp mod">
        <pc:chgData name="Franz Rios" userId="11360a9a-973a-4a53-9e4f-6930a6f815bd" providerId="ADAL" clId="{9CB78217-99E7-42B3-A77C-10FEEA46064E}" dt="2022-05-10T19:44:17.611" v="337"/>
        <pc:sldMkLst>
          <pc:docMk/>
          <pc:sldMk cId="1437161812" sldId="257"/>
        </pc:sldMkLst>
        <pc:spChg chg="mod">
          <ac:chgData name="Franz Rios" userId="11360a9a-973a-4a53-9e4f-6930a6f815bd" providerId="ADAL" clId="{9CB78217-99E7-42B3-A77C-10FEEA46064E}" dt="2022-05-10T19:43:44.592" v="309" actId="20577"/>
          <ac:spMkLst>
            <pc:docMk/>
            <pc:sldMk cId="1437161812" sldId="257"/>
            <ac:spMk id="7" creationId="{777AEE65-CA5A-47C9-8730-BADB6AEAAF22}"/>
          </ac:spMkLst>
        </pc:spChg>
        <pc:spChg chg="mod">
          <ac:chgData name="Franz Rios" userId="11360a9a-973a-4a53-9e4f-6930a6f815bd" providerId="ADAL" clId="{9CB78217-99E7-42B3-A77C-10FEEA46064E}" dt="2022-05-10T19:44:17.611" v="337"/>
          <ac:spMkLst>
            <pc:docMk/>
            <pc:sldMk cId="1437161812" sldId="257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9CB78217-99E7-42B3-A77C-10FEEA46064E}" dt="2022-05-10T19:55:53.700" v="1097" actId="20577"/>
        <pc:sldMkLst>
          <pc:docMk/>
          <pc:sldMk cId="4089397491" sldId="262"/>
        </pc:sldMkLst>
        <pc:spChg chg="mod">
          <ac:chgData name="Franz Rios" userId="11360a9a-973a-4a53-9e4f-6930a6f815bd" providerId="ADAL" clId="{9CB78217-99E7-42B3-A77C-10FEEA46064E}" dt="2022-05-10T19:55:53.700" v="1097" actId="20577"/>
          <ac:spMkLst>
            <pc:docMk/>
            <pc:sldMk cId="4089397491" sldId="262"/>
            <ac:spMk id="7" creationId="{777AEE65-CA5A-47C9-8730-BADB6AEAAF22}"/>
          </ac:spMkLst>
        </pc:spChg>
        <pc:spChg chg="mod">
          <ac:chgData name="Franz Rios" userId="11360a9a-973a-4a53-9e4f-6930a6f815bd" providerId="ADAL" clId="{9CB78217-99E7-42B3-A77C-10FEEA46064E}" dt="2022-05-10T19:51:40.767" v="761" actId="20577"/>
          <ac:spMkLst>
            <pc:docMk/>
            <pc:sldMk cId="4089397491" sldId="262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9CB78217-99E7-42B3-A77C-10FEEA46064E}" dt="2022-05-10T19:50:41.710" v="737" actId="20577"/>
        <pc:sldMkLst>
          <pc:docMk/>
          <pc:sldMk cId="1941190940" sldId="263"/>
        </pc:sldMkLst>
        <pc:spChg chg="mod">
          <ac:chgData name="Franz Rios" userId="11360a9a-973a-4a53-9e4f-6930a6f815bd" providerId="ADAL" clId="{9CB78217-99E7-42B3-A77C-10FEEA46064E}" dt="2022-05-10T19:44:57.547" v="343" actId="207"/>
          <ac:spMkLst>
            <pc:docMk/>
            <pc:sldMk cId="1941190940" sldId="263"/>
            <ac:spMk id="5" creationId="{23DE1F71-B5D9-42D7-BCF9-993F3A20BD78}"/>
          </ac:spMkLst>
        </pc:spChg>
        <pc:spChg chg="mod">
          <ac:chgData name="Franz Rios" userId="11360a9a-973a-4a53-9e4f-6930a6f815bd" providerId="ADAL" clId="{9CB78217-99E7-42B3-A77C-10FEEA46064E}" dt="2022-05-10T19:50:41.710" v="737" actId="20577"/>
          <ac:spMkLst>
            <pc:docMk/>
            <pc:sldMk cId="1941190940" sldId="263"/>
            <ac:spMk id="7" creationId="{777AEE65-CA5A-47C9-8730-BADB6AEAAF22}"/>
          </ac:spMkLst>
        </pc:spChg>
        <pc:spChg chg="mod">
          <ac:chgData name="Franz Rios" userId="11360a9a-973a-4a53-9e4f-6930a6f815bd" providerId="ADAL" clId="{9CB78217-99E7-42B3-A77C-10FEEA46064E}" dt="2022-05-10T19:45:24.313" v="375" actId="20577"/>
          <ac:spMkLst>
            <pc:docMk/>
            <pc:sldMk cId="1941190940" sldId="263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9CB78217-99E7-42B3-A77C-10FEEA46064E}" dt="2022-05-10T20:00:49.969" v="1487" actId="20577"/>
        <pc:sldMkLst>
          <pc:docMk/>
          <pc:sldMk cId="733603187" sldId="264"/>
        </pc:sldMkLst>
        <pc:spChg chg="mod">
          <ac:chgData name="Franz Rios" userId="11360a9a-973a-4a53-9e4f-6930a6f815bd" providerId="ADAL" clId="{9CB78217-99E7-42B3-A77C-10FEEA46064E}" dt="2022-05-10T20:00:49.969" v="1487" actId="20577"/>
          <ac:spMkLst>
            <pc:docMk/>
            <pc:sldMk cId="733603187" sldId="264"/>
            <ac:spMk id="7" creationId="{777AEE65-CA5A-47C9-8730-BADB6AEAAF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05/10/2022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75268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EL PACTO CON </a:t>
            </a: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ABRAHAM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3039936"/>
            <a:ext cx="6721929" cy="27699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chemeClr val="bg1"/>
                </a:solidFill>
              </a:rPr>
              <a:t>“Y respondió Abram: Señor Jehová, ¿qué me darás, siendo así que ando sin hijo, y el mayordomo de mi casa es ese damasceno Eliezer?” (</a:t>
            </a:r>
            <a:r>
              <a:rPr lang="es-ES" sz="3600" dirty="0" err="1">
                <a:solidFill>
                  <a:schemeClr val="bg1"/>
                </a:solidFill>
              </a:rPr>
              <a:t>Gén</a:t>
            </a:r>
            <a:r>
              <a:rPr lang="es-ES" sz="3600" dirty="0">
                <a:solidFill>
                  <a:schemeClr val="bg1"/>
                </a:solidFill>
              </a:rPr>
              <a:t>. 15:2)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/>
          </a:bodyPr>
          <a:lstStyle/>
          <a:p>
            <a:r>
              <a:rPr lang="es-CR" sz="3200" dirty="0"/>
              <a:t>GÉNESIS 17:1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615646"/>
            <a:ext cx="5199733" cy="2805511"/>
          </a:xfrm>
        </p:spPr>
        <p:txBody>
          <a:bodyPr anchor="ctr">
            <a:noAutofit/>
          </a:bodyPr>
          <a:lstStyle/>
          <a:p>
            <a:pPr algn="ctr"/>
            <a:r>
              <a:rPr lang="es-CR" sz="3000" dirty="0"/>
              <a:t>“</a:t>
            </a:r>
            <a:r>
              <a:rPr lang="es-ES" sz="3000" b="0" i="0" dirty="0">
                <a:effectLst/>
                <a:latin typeface="system-ui"/>
              </a:rPr>
              <a:t>Era Abram de edad de noventa y nueve años, cuando le apareció Jehová y le dijo: Yo soy el Dios Todopoderoso; anda delante de mí y sé perfecto. </a:t>
            </a:r>
            <a:r>
              <a:rPr lang="es-ES" sz="3000" b="0" i="0" dirty="0">
                <a:solidFill>
                  <a:srgbClr val="FFC000"/>
                </a:solidFill>
                <a:effectLst/>
                <a:latin typeface="system-ui"/>
              </a:rPr>
              <a:t>Y pondré mi pacto entre mí y ti, y te multiplicaré en gran manera”. 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Abraham salió de </a:t>
            </a:r>
            <a:r>
              <a:rPr lang="es-CR" dirty="0" err="1">
                <a:cs typeface="Calibri"/>
              </a:rPr>
              <a:t>Ur</a:t>
            </a:r>
            <a:r>
              <a:rPr lang="es-CR" dirty="0">
                <a:cs typeface="Calibri"/>
              </a:rPr>
              <a:t> de los Caldeos cuando tenía 75 años de edad.</a:t>
            </a:r>
          </a:p>
          <a:p>
            <a:r>
              <a:rPr lang="es-CR" dirty="0">
                <a:cs typeface="Calibri"/>
              </a:rPr>
              <a:t>Han pasado 24 años y todavía Dios no le había dado descendencia.</a:t>
            </a:r>
          </a:p>
          <a:p>
            <a:r>
              <a:rPr lang="es-CR" dirty="0">
                <a:cs typeface="Calibri"/>
              </a:rPr>
              <a:t>Dios se presenta con el nombre </a:t>
            </a:r>
            <a:r>
              <a:rPr lang="es-CR" dirty="0">
                <a:solidFill>
                  <a:srgbClr val="FFC000"/>
                </a:solidFill>
                <a:cs typeface="Calibri"/>
              </a:rPr>
              <a:t>YO SOY EL DIOS TODOPODEROSO.</a:t>
            </a:r>
          </a:p>
          <a:p>
            <a:r>
              <a:rPr lang="es-CR" dirty="0">
                <a:cs typeface="Calibri"/>
              </a:rPr>
              <a:t>Dios le dice que establecerá un pacto con él y su descendencia.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103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7: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EL PACTO CON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PACTO CON ABRAHAM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769402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15:5,6.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261680"/>
            <a:ext cx="5199733" cy="3260806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0" i="0" dirty="0">
                <a:effectLst/>
                <a:latin typeface="system-ui"/>
              </a:rPr>
              <a:t>Y lo llevó fuera, y le dijo: Mira ahora los cielos, y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cuenta las estrellas</a:t>
            </a:r>
            <a:r>
              <a:rPr lang="es-ES" sz="3200" b="0" i="0" dirty="0">
                <a:effectLst/>
                <a:latin typeface="system-ui"/>
              </a:rPr>
              <a:t>, si las puedes contar. Y le dijo: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Así será tu descendencia. </a:t>
            </a:r>
            <a:r>
              <a:rPr lang="es-ES" sz="3200" b="0" i="0" dirty="0">
                <a:effectLst/>
                <a:latin typeface="system-ui"/>
              </a:rPr>
              <a:t>Y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creyó a Jehová, y le fue contado por justicia. </a:t>
            </a:r>
            <a:endParaRPr lang="en-US" sz="6000" dirty="0">
              <a:solidFill>
                <a:srgbClr val="FFC000"/>
              </a:solidFill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 panose="020F0502020204030204"/>
              </a:rPr>
              <a:t>Dios desafía a Abraham que cuente las estrellas; como son innumerables, se le promete que así sería su descendencia.</a:t>
            </a:r>
          </a:p>
          <a:p>
            <a:r>
              <a:rPr lang="es-CR" dirty="0">
                <a:cs typeface="Calibri" panose="020F0502020204030204"/>
              </a:rPr>
              <a:t>En respuesta a esa promesa divina, Abraham la acepta y cree por fe.</a:t>
            </a:r>
          </a:p>
          <a:p>
            <a:r>
              <a:rPr lang="es-CR" dirty="0">
                <a:cs typeface="Calibri" panose="020F0502020204030204"/>
              </a:rPr>
              <a:t>Dios le “cuenta por justicia”, porque Abraham no confía en su propia fuerza, sino en poder y misericordia divina.</a:t>
            </a:r>
          </a:p>
          <a:p>
            <a:endParaRPr lang="es-CR" dirty="0">
              <a:cs typeface="Calibri" panose="020F0502020204030204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103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7: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EL PACTO CON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  <a:latin typeface="Arial Black"/>
              </a:rPr>
              <a:t>ACTO DE FE DE ABRAHAM</a:t>
            </a:r>
            <a:endParaRPr lang="en-US" sz="3600" dirty="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16:2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2684179"/>
          </a:xfrm>
        </p:spPr>
        <p:txBody>
          <a:bodyPr anchor="ctr">
            <a:normAutofit/>
          </a:bodyPr>
          <a:lstStyle/>
          <a:p>
            <a:pPr algn="ctr"/>
            <a:r>
              <a:rPr lang="es-ES" b="1" i="0" baseline="30000" dirty="0">
                <a:effectLst/>
                <a:latin typeface="system-ui"/>
              </a:rPr>
              <a:t>2</a:t>
            </a:r>
            <a:r>
              <a:rPr lang="es-ES" b="0" i="0" dirty="0">
                <a:effectLst/>
                <a:latin typeface="system-ui"/>
              </a:rPr>
              <a:t>Dijo entonces </a:t>
            </a:r>
            <a:r>
              <a:rPr lang="es-ES" b="0" i="0" dirty="0" err="1">
                <a:effectLst/>
                <a:latin typeface="system-ui"/>
              </a:rPr>
              <a:t>Sarai</a:t>
            </a:r>
            <a:r>
              <a:rPr lang="es-ES" b="0" i="0" dirty="0">
                <a:effectLst/>
                <a:latin typeface="system-ui"/>
              </a:rPr>
              <a:t> a Abram: Ya ves que Jehová me ha hecho estéril; te ruego, pues, que te llegues a mi sierva; quizá tendré hijos de ella. </a:t>
            </a:r>
            <a:r>
              <a:rPr lang="es-ES" b="0" i="0" dirty="0">
                <a:solidFill>
                  <a:srgbClr val="FFC000"/>
                </a:solidFill>
                <a:effectLst/>
                <a:latin typeface="system-ui"/>
              </a:rPr>
              <a:t>Y atendió Abram al ruego de </a:t>
            </a:r>
            <a:r>
              <a:rPr lang="es-ES" b="0" i="0" dirty="0" err="1">
                <a:solidFill>
                  <a:srgbClr val="FFC000"/>
                </a:solidFill>
                <a:effectLst/>
                <a:latin typeface="system-ui"/>
              </a:rPr>
              <a:t>Sarai</a:t>
            </a:r>
            <a:r>
              <a:rPr lang="es-ES" b="0" i="0" dirty="0">
                <a:effectLst/>
                <a:latin typeface="system-ui"/>
              </a:rPr>
              <a:t>. </a:t>
            </a:r>
            <a:endParaRPr lang="en-US" sz="54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dirty="0">
                <a:cs typeface="Calibri"/>
              </a:rPr>
              <a:t>Sara desconfía de la promesa de Dios y junto con Abraham deciden </a:t>
            </a:r>
            <a:r>
              <a:rPr lang="es-CR" dirty="0">
                <a:solidFill>
                  <a:srgbClr val="FFC000"/>
                </a:solidFill>
                <a:cs typeface="Calibri"/>
              </a:rPr>
              <a:t>“ayudar” </a:t>
            </a:r>
            <a:r>
              <a:rPr lang="es-CR" dirty="0">
                <a:cs typeface="Calibri"/>
              </a:rPr>
              <a:t>para que haya una descendencia.</a:t>
            </a:r>
          </a:p>
          <a:p>
            <a:r>
              <a:rPr lang="es-CR" dirty="0">
                <a:cs typeface="Calibri"/>
              </a:rPr>
              <a:t>Dios había prometido que Abraham y Sara tendrían un hijo, no necesitaban buscar otra alternativa –aunque pareció ser más efectiva.</a:t>
            </a:r>
          </a:p>
          <a:p>
            <a:r>
              <a:rPr lang="es-CR" dirty="0">
                <a:cs typeface="Calibri"/>
              </a:rPr>
              <a:t>Pidamos a Dios fortaleza para confiar a pesar de lo imposible para el hombre.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7: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EL PACTO CON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DESCONFIANZA Y PROBLEMAS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 lnSpcReduction="10000"/>
          </a:bodyPr>
          <a:lstStyle/>
          <a:p>
            <a:r>
              <a:rPr lang="es-CR" sz="2800" dirty="0"/>
              <a:t>GÉNESIS 18:23,24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43696"/>
            <a:ext cx="5199733" cy="3434084"/>
          </a:xfrm>
        </p:spPr>
        <p:txBody>
          <a:bodyPr anchor="ctr">
            <a:normAutofit/>
          </a:bodyPr>
          <a:lstStyle/>
          <a:p>
            <a:pPr algn="ctr"/>
            <a:r>
              <a:rPr lang="es-ES" b="0" i="0" dirty="0">
                <a:effectLst/>
                <a:latin typeface="system-ui"/>
              </a:rPr>
              <a:t>Y se acercó Abraham y dijo: ¿Destruirás también al justo con el impío? Quizá haya cincuenta justos dentro de la ciudad: ¿destruirás también y no perdonarás al lugar por amor a los cincuenta justos que estén dentro de él? </a:t>
            </a:r>
            <a:endParaRPr lang="en-US" sz="40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987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Abraham, como profeta, intercede por los habitantes de Sodoma y Gomorra para que Dios no los destruya.</a:t>
            </a:r>
          </a:p>
          <a:p>
            <a:r>
              <a:rPr lang="es-CR" dirty="0">
                <a:cs typeface="Calibri"/>
              </a:rPr>
              <a:t>Intercedamos en oración ante Dios por nuestros hijos, padres, familiares amigos y colegas.</a:t>
            </a:r>
          </a:p>
          <a:p>
            <a:r>
              <a:rPr lang="es-CR" dirty="0">
                <a:cs typeface="Calibri"/>
              </a:rPr>
              <a:t>Intercedamos por los refugiados que huyen de las guerras y por los que están sufriendo persecución.</a:t>
            </a:r>
          </a:p>
          <a:p>
            <a:pPr marL="0" indent="0">
              <a:buNone/>
            </a:pPr>
            <a:endParaRPr lang="es-CR" dirty="0">
              <a:cs typeface="Calibr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2933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7: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EL PACTO CON ABRAHAM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>
                <a:solidFill>
                  <a:schemeClr val="bg1"/>
                </a:solidFill>
              </a:rPr>
              <a:t>INTERCEDER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529</Words>
  <Application>Microsoft Office PowerPoint</Application>
  <PresentationFormat>Panorámica</PresentationFormat>
  <Paragraphs>48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Presentación de PowerPoint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Escuela de Ingeniería</cp:lastModifiedBy>
  <cp:revision>80</cp:revision>
  <dcterms:created xsi:type="dcterms:W3CDTF">2022-03-25T21:53:57Z</dcterms:created>
  <dcterms:modified xsi:type="dcterms:W3CDTF">2022-05-10T20:14:21Z</dcterms:modified>
</cp:coreProperties>
</file>