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B8149-CD51-4E0D-86D5-FA397A85024B}" v="5" dt="2022-05-17T14:06:03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6296"/>
  </p:normalViewPr>
  <p:slideViewPr>
    <p:cSldViewPr snapToGrid="0">
      <p:cViewPr varScale="1">
        <p:scale>
          <a:sx n="98" d="100"/>
          <a:sy n="98" d="100"/>
        </p:scale>
        <p:origin x="11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05/17/2022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75268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LA PROMESA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039936"/>
            <a:ext cx="6721929" cy="2215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/>
                </a:solidFill>
              </a:rPr>
              <a:t>“Era Abraham ya viejo, y bien avanzado en años; y Jehová había bendecido a Abraham en todo” (</a:t>
            </a:r>
            <a:r>
              <a:rPr lang="es-ES" sz="3600" dirty="0" err="1">
                <a:solidFill>
                  <a:schemeClr val="bg1"/>
                </a:solidFill>
              </a:rPr>
              <a:t>Gén</a:t>
            </a:r>
            <a:r>
              <a:rPr lang="es-ES" sz="3600" dirty="0">
                <a:solidFill>
                  <a:schemeClr val="bg1"/>
                </a:solidFill>
              </a:rPr>
              <a:t>. 24:1).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 dirty="0"/>
              <a:t>GÉNESIS 22:8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038476"/>
            <a:ext cx="5199733" cy="3382682"/>
          </a:xfrm>
        </p:spPr>
        <p:txBody>
          <a:bodyPr anchor="ctr">
            <a:noAutofit/>
          </a:bodyPr>
          <a:lstStyle/>
          <a:p>
            <a:pPr algn="ctr"/>
            <a:r>
              <a:rPr lang="es-CR" sz="3600" dirty="0"/>
              <a:t>“</a:t>
            </a:r>
            <a:r>
              <a:rPr lang="es-ES" sz="3600" b="0" i="0" dirty="0">
                <a:effectLst/>
                <a:latin typeface="system-ui"/>
              </a:rPr>
              <a:t>Y respondió Abraham: </a:t>
            </a:r>
            <a:r>
              <a:rPr lang="es-ES" sz="3600" b="1" i="0" dirty="0">
                <a:solidFill>
                  <a:srgbClr val="FFC000"/>
                </a:solidFill>
                <a:effectLst/>
                <a:latin typeface="system-ui"/>
              </a:rPr>
              <a:t>Dios se proveerá de cordero para el holocausto</a:t>
            </a:r>
            <a:r>
              <a:rPr lang="es-ES" sz="3600" b="0" i="0" dirty="0">
                <a:effectLst/>
                <a:latin typeface="system-ui"/>
              </a:rPr>
              <a:t>, hijo mío. E iban juntos”.</a:t>
            </a:r>
            <a:r>
              <a:rPr lang="es-ES" sz="3600" b="0" i="0" dirty="0">
                <a:solidFill>
                  <a:srgbClr val="FFC000"/>
                </a:solidFill>
                <a:effectLst/>
                <a:latin typeface="system-ui"/>
              </a:rPr>
              <a:t> 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Ante la difícil pregunta de Isaac, la respuesta profética de Abraham fue: </a:t>
            </a:r>
            <a:r>
              <a:rPr lang="es-CR" b="1" dirty="0">
                <a:cs typeface="Calibri"/>
              </a:rPr>
              <a:t>Dios proveerá a sí mismo como cordero</a:t>
            </a:r>
            <a:r>
              <a:rPr lang="es-CR" dirty="0">
                <a:cs typeface="Calibri"/>
              </a:rPr>
              <a:t>.</a:t>
            </a:r>
          </a:p>
          <a:p>
            <a:r>
              <a:rPr lang="es-CR" dirty="0">
                <a:cs typeface="Calibri"/>
              </a:rPr>
              <a:t>Dios proveyó a Abraham de cordero, igual que lo hizo para la humanidad.</a:t>
            </a:r>
          </a:p>
          <a:p>
            <a:r>
              <a:rPr lang="es-CR" dirty="0">
                <a:cs typeface="Calibri"/>
              </a:rPr>
              <a:t>Recordemos que Dios ya hizo provisión para nosotros, ¡aceptemos el sacrificio de Cristo por nos!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LA PROMESA: DIOS PROVEERÁ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E5A5903-B3DC-9EF0-6B0B-1412B58DC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8: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 PROMESA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22:2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 dirty="0">
                <a:effectLst/>
                <a:latin typeface="system-ui"/>
              </a:rPr>
              <a:t>“Y dijo: Toma ahora </a:t>
            </a:r>
            <a:r>
              <a:rPr lang="es-ES" sz="3200" b="1" i="0" dirty="0">
                <a:solidFill>
                  <a:srgbClr val="FFC000"/>
                </a:solidFill>
                <a:effectLst/>
                <a:latin typeface="system-ui"/>
              </a:rPr>
              <a:t>tu hijo</a:t>
            </a:r>
            <a:r>
              <a:rPr lang="es-ES" sz="3200" b="0" i="0" dirty="0">
                <a:effectLst/>
                <a:latin typeface="system-ui"/>
              </a:rPr>
              <a:t>, </a:t>
            </a:r>
            <a:r>
              <a:rPr lang="es-ES" sz="3200" b="1" i="0" dirty="0">
                <a:solidFill>
                  <a:srgbClr val="FFC000"/>
                </a:solidFill>
                <a:effectLst/>
                <a:latin typeface="system-ui"/>
              </a:rPr>
              <a:t>tu único</a:t>
            </a:r>
            <a:r>
              <a:rPr lang="es-ES" sz="3200" b="0" i="0" dirty="0">
                <a:effectLst/>
                <a:latin typeface="system-ui"/>
              </a:rPr>
              <a:t>, Isaac, </a:t>
            </a:r>
            <a:r>
              <a:rPr lang="es-ES" sz="3200" b="1" i="0" dirty="0">
                <a:solidFill>
                  <a:srgbClr val="FFC000"/>
                </a:solidFill>
                <a:effectLst/>
                <a:latin typeface="system-ui"/>
              </a:rPr>
              <a:t>a quien amas</a:t>
            </a:r>
            <a:r>
              <a:rPr lang="es-ES" sz="3200" b="0" i="0" dirty="0">
                <a:effectLst/>
                <a:latin typeface="system-ui"/>
              </a:rPr>
              <a:t>, y vete a tierra de </a:t>
            </a:r>
            <a:r>
              <a:rPr lang="es-ES" sz="3200" b="0" i="0" dirty="0" err="1">
                <a:effectLst/>
                <a:latin typeface="system-ui"/>
              </a:rPr>
              <a:t>Moriah</a:t>
            </a:r>
            <a:r>
              <a:rPr lang="es-ES" sz="3200" b="0" i="0" dirty="0">
                <a:effectLst/>
                <a:latin typeface="system-ui"/>
              </a:rPr>
              <a:t>, y ofrécelo allí en holocausto sobre uno de los montes que yo te diré”.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 </a:t>
            </a:r>
            <a:endParaRPr lang="en-US" sz="6000" dirty="0">
              <a:solidFill>
                <a:srgbClr val="FFC000"/>
              </a:solidFill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 panose="020F0502020204030204"/>
              </a:rPr>
              <a:t>Prueba (</a:t>
            </a:r>
            <a:r>
              <a:rPr lang="es-CR" dirty="0" err="1">
                <a:cs typeface="Calibri" panose="020F0502020204030204"/>
              </a:rPr>
              <a:t>nisá</a:t>
            </a:r>
            <a:r>
              <a:rPr lang="es-CR" dirty="0">
                <a:cs typeface="Calibri" panose="020F0502020204030204"/>
              </a:rPr>
              <a:t>), para saber qué hay en el corazón del probado y dar seguridad de la gracia de Dios en favor del probado.</a:t>
            </a:r>
          </a:p>
          <a:p>
            <a:r>
              <a:rPr lang="es-CR" dirty="0">
                <a:cs typeface="Calibri" panose="020F0502020204030204"/>
              </a:rPr>
              <a:t>La prueba de fe trata de nuestra capacidad de confiar en Dios y recibir su gracia.</a:t>
            </a:r>
          </a:p>
          <a:p>
            <a:r>
              <a:rPr lang="es-CR" dirty="0">
                <a:cs typeface="Calibri" panose="020F0502020204030204"/>
              </a:rPr>
              <a:t>Recordemos que el horno de la prueba es para recibir mayor proporción de la gracia de Dios en nuestras vidas.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  <a:latin typeface="Arial Black"/>
              </a:rPr>
              <a:t>LA PROMESA: PRUEBAS QUE EDIFICAN</a:t>
            </a:r>
            <a:endParaRPr lang="en-US" sz="3600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293BA92-CCFD-737B-7D9A-AC5E738D39D7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>
                <a:latin typeface="Arial Black" panose="020B0A04020102020204" pitchFamily="34" charset="0"/>
              </a:rPr>
              <a:t>LECCIÓN 8: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s-ES" b="1">
                <a:latin typeface="Montserrat" panose="02000505000000020004" pitchFamily="2" charset="0"/>
                <a:cs typeface="Arial" panose="020B0604020202020204" pitchFamily="34" charset="0"/>
              </a:rPr>
              <a:t>LA PROMESA</a:t>
            </a:r>
            <a:endParaRPr lang="en-US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22:5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rmAutofit/>
          </a:bodyPr>
          <a:lstStyle/>
          <a:p>
            <a:pPr algn="ctr"/>
            <a:r>
              <a:rPr lang="es-ES" b="1" baseline="30000" dirty="0">
                <a:latin typeface="system-ui"/>
              </a:rPr>
              <a:t>“</a:t>
            </a:r>
            <a:r>
              <a:rPr lang="es-ES" b="0" i="0" dirty="0">
                <a:effectLst/>
                <a:latin typeface="system-ui"/>
              </a:rPr>
              <a:t>Entonces dijo Abraham a sus siervos: Esperad aquí con el asno, y yo y el muchacho iremos hasta allí y adoraremos, y </a:t>
            </a:r>
            <a:r>
              <a:rPr lang="es-ES" b="0" i="0" dirty="0">
                <a:solidFill>
                  <a:srgbClr val="FFC000"/>
                </a:solidFill>
                <a:effectLst/>
                <a:latin typeface="system-ui"/>
              </a:rPr>
              <a:t>volveremos a vosotros</a:t>
            </a:r>
            <a:r>
              <a:rPr lang="es-ES" b="0" i="0" dirty="0">
                <a:effectLst/>
                <a:latin typeface="system-ui"/>
              </a:rPr>
              <a:t>”. </a:t>
            </a:r>
            <a:endParaRPr lang="en-US" sz="54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Abraham tenía la certeza que ambos volverían con vida.</a:t>
            </a:r>
          </a:p>
          <a:p>
            <a:r>
              <a:rPr lang="es-CR" dirty="0">
                <a:cs typeface="Calibri"/>
              </a:rPr>
              <a:t>Dios quería grabar en la mente de Abraham y en la nuestra el precio que se pagó por la salvación de la humanidad. </a:t>
            </a:r>
          </a:p>
          <a:p>
            <a:r>
              <a:rPr lang="es-CR" dirty="0">
                <a:cs typeface="Calibri"/>
              </a:rPr>
              <a:t>Abraham confía en la resurrección de su hijo, como parte del cumplimiento de la promesa.</a:t>
            </a:r>
          </a:p>
          <a:p>
            <a:endParaRPr lang="es-CR" dirty="0">
              <a:cs typeface="Calibri"/>
            </a:endParaRPr>
          </a:p>
          <a:p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8: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LA PROMESA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LA PROMESA: VOLVEREMOS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24:1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43696"/>
            <a:ext cx="5199733" cy="3434084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b="0" i="0" dirty="0">
                <a:effectLst/>
                <a:latin typeface="system-ui"/>
              </a:rPr>
              <a:t>“Era Abraham ya viejo, y bien avanzado en años; </a:t>
            </a:r>
            <a:r>
              <a:rPr lang="es-ES" sz="3600" b="1" i="0" dirty="0">
                <a:solidFill>
                  <a:srgbClr val="FFC000"/>
                </a:solidFill>
                <a:effectLst/>
                <a:latin typeface="system-ui"/>
              </a:rPr>
              <a:t>y Jehová había bendecido a Abraham en todo</a:t>
            </a:r>
            <a:r>
              <a:rPr lang="es-ES" sz="3600" b="0" i="0" dirty="0">
                <a:effectLst/>
                <a:latin typeface="system-ui"/>
              </a:rPr>
              <a:t>”. </a:t>
            </a:r>
            <a:endParaRPr lang="en-US" sz="48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987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Abraham dio testimonio de ser fiel a Dios ante sus vecinos: “Eres un príncipe de Dios entre nosotros”, expresaron.</a:t>
            </a:r>
          </a:p>
          <a:p>
            <a:r>
              <a:rPr lang="es-CR" dirty="0">
                <a:cs typeface="Calibri"/>
              </a:rPr>
              <a:t>Aun en la muerte de Sara, su nuevo matrimonio y la elección de esposa para Isaac, Dios bendijo a Abraham en todo.</a:t>
            </a:r>
          </a:p>
          <a:p>
            <a:r>
              <a:rPr lang="es-CR" dirty="0">
                <a:cs typeface="Calibri"/>
              </a:rPr>
              <a:t>¡Seamos fieles a Dios en todo!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47333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LA PROMESA: BENDICIÓN EN TODO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A1AC9F-3CBC-7E1A-6027-A27642BA4C9E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>
                <a:latin typeface="Arial Black" panose="020B0A04020102020204" pitchFamily="34" charset="0"/>
              </a:rPr>
              <a:t>LECCIÓN 8: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s-ES" b="1">
                <a:latin typeface="Montserrat" panose="02000505000000020004" pitchFamily="2" charset="0"/>
                <a:cs typeface="Arial" panose="020B0604020202020204" pitchFamily="34" charset="0"/>
              </a:rPr>
              <a:t>LA PROMESA</a:t>
            </a:r>
            <a:endParaRPr lang="en-US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451</Words>
  <Application>Microsoft Office PowerPoint</Application>
  <PresentationFormat>Panorámica</PresentationFormat>
  <Paragraphs>47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Franz Rios</cp:lastModifiedBy>
  <cp:revision>83</cp:revision>
  <dcterms:created xsi:type="dcterms:W3CDTF">2022-03-25T21:53:57Z</dcterms:created>
  <dcterms:modified xsi:type="dcterms:W3CDTF">2022-05-17T16:13:09Z</dcterms:modified>
</cp:coreProperties>
</file>