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8"/>
  </p:notesMasterIdLst>
  <p:sldIdLst>
    <p:sldId id="261" r:id="rId3"/>
    <p:sldId id="257" r:id="rId4"/>
    <p:sldId id="263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7FC6D-6C56-40C1-AB88-60E679A3A0A9}" v="23" dt="2022-05-21T13:36:32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7" autoAdjust="0"/>
    <p:restoredTop sz="96296"/>
  </p:normalViewPr>
  <p:slideViewPr>
    <p:cSldViewPr snapToGrid="0">
      <p:cViewPr varScale="1">
        <p:scale>
          <a:sx n="78" d="100"/>
          <a:sy n="78" d="100"/>
        </p:scale>
        <p:origin x="95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z Rios" userId="11360a9a-973a-4a53-9e4f-6930a6f815bd" providerId="ADAL" clId="{D527FC6D-6C56-40C1-AB88-60E679A3A0A9}"/>
    <pc:docChg chg="undo custSel modSld">
      <pc:chgData name="Franz Rios" userId="11360a9a-973a-4a53-9e4f-6930a6f815bd" providerId="ADAL" clId="{D527FC6D-6C56-40C1-AB88-60E679A3A0A9}" dt="2022-05-21T13:41:10.341" v="1650" actId="20577"/>
      <pc:docMkLst>
        <pc:docMk/>
      </pc:docMkLst>
      <pc:sldChg chg="modSp mod">
        <pc:chgData name="Franz Rios" userId="11360a9a-973a-4a53-9e4f-6930a6f815bd" providerId="ADAL" clId="{D527FC6D-6C56-40C1-AB88-60E679A3A0A9}" dt="2022-05-21T13:19:46.079" v="445" actId="27636"/>
        <pc:sldMkLst>
          <pc:docMk/>
          <pc:sldMk cId="1437161812" sldId="257"/>
        </pc:sldMkLst>
        <pc:spChg chg="mod">
          <ac:chgData name="Franz Rios" userId="11360a9a-973a-4a53-9e4f-6930a6f815bd" providerId="ADAL" clId="{D527FC6D-6C56-40C1-AB88-60E679A3A0A9}" dt="2022-05-21T13:19:46.079" v="445" actId="27636"/>
          <ac:spMkLst>
            <pc:docMk/>
            <pc:sldMk cId="1437161812" sldId="257"/>
            <ac:spMk id="4" creationId="{7D259AFE-B2F7-4276-8DBD-30963B2370FE}"/>
          </ac:spMkLst>
        </pc:spChg>
        <pc:spChg chg="mod">
          <ac:chgData name="Franz Rios" userId="11360a9a-973a-4a53-9e4f-6930a6f815bd" providerId="ADAL" clId="{D527FC6D-6C56-40C1-AB88-60E679A3A0A9}" dt="2022-05-21T13:11:01.813" v="40" actId="207"/>
          <ac:spMkLst>
            <pc:docMk/>
            <pc:sldMk cId="1437161812" sldId="257"/>
            <ac:spMk id="5" creationId="{23DE1F71-B5D9-42D7-BCF9-993F3A20BD78}"/>
          </ac:spMkLst>
        </pc:spChg>
        <pc:spChg chg="mod">
          <ac:chgData name="Franz Rios" userId="11360a9a-973a-4a53-9e4f-6930a6f815bd" providerId="ADAL" clId="{D527FC6D-6C56-40C1-AB88-60E679A3A0A9}" dt="2022-05-21T13:15:45.310" v="429" actId="20577"/>
          <ac:spMkLst>
            <pc:docMk/>
            <pc:sldMk cId="1437161812" sldId="257"/>
            <ac:spMk id="7" creationId="{777AEE65-CA5A-47C9-8730-BADB6AEAAF22}"/>
          </ac:spMkLst>
        </pc:spChg>
        <pc:spChg chg="mod">
          <ac:chgData name="Franz Rios" userId="11360a9a-973a-4a53-9e4f-6930a6f815bd" providerId="ADAL" clId="{D527FC6D-6C56-40C1-AB88-60E679A3A0A9}" dt="2022-05-21T13:09:06.915" v="31" actId="20577"/>
          <ac:spMkLst>
            <pc:docMk/>
            <pc:sldMk cId="1437161812" sldId="257"/>
            <ac:spMk id="9" creationId="{B82924B6-A38C-4717-AEAF-D6458077CA7D}"/>
          </ac:spMkLst>
        </pc:spChg>
      </pc:sldChg>
      <pc:sldChg chg="modSp mod">
        <pc:chgData name="Franz Rios" userId="11360a9a-973a-4a53-9e4f-6930a6f815bd" providerId="ADAL" clId="{D527FC6D-6C56-40C1-AB88-60E679A3A0A9}" dt="2022-05-21T13:31:30.752" v="1210" actId="20577"/>
        <pc:sldMkLst>
          <pc:docMk/>
          <pc:sldMk cId="4089397491" sldId="262"/>
        </pc:sldMkLst>
        <pc:spChg chg="mod">
          <ac:chgData name="Franz Rios" userId="11360a9a-973a-4a53-9e4f-6930a6f815bd" providerId="ADAL" clId="{D527FC6D-6C56-40C1-AB88-60E679A3A0A9}" dt="2022-05-21T13:27:28.915" v="818" actId="20577"/>
          <ac:spMkLst>
            <pc:docMk/>
            <pc:sldMk cId="4089397491" sldId="262"/>
            <ac:spMk id="4" creationId="{7D259AFE-B2F7-4276-8DBD-30963B2370FE}"/>
          </ac:spMkLst>
        </pc:spChg>
        <pc:spChg chg="mod">
          <ac:chgData name="Franz Rios" userId="11360a9a-973a-4a53-9e4f-6930a6f815bd" providerId="ADAL" clId="{D527FC6D-6C56-40C1-AB88-60E679A3A0A9}" dt="2022-05-21T13:27:48.886" v="825" actId="20577"/>
          <ac:spMkLst>
            <pc:docMk/>
            <pc:sldMk cId="4089397491" sldId="262"/>
            <ac:spMk id="5" creationId="{23DE1F71-B5D9-42D7-BCF9-993F3A20BD78}"/>
          </ac:spMkLst>
        </pc:spChg>
        <pc:spChg chg="mod">
          <ac:chgData name="Franz Rios" userId="11360a9a-973a-4a53-9e4f-6930a6f815bd" providerId="ADAL" clId="{D527FC6D-6C56-40C1-AB88-60E679A3A0A9}" dt="2022-05-21T13:31:30.752" v="1210" actId="20577"/>
          <ac:spMkLst>
            <pc:docMk/>
            <pc:sldMk cId="4089397491" sldId="262"/>
            <ac:spMk id="7" creationId="{777AEE65-CA5A-47C9-8730-BADB6AEAAF22}"/>
          </ac:spMkLst>
        </pc:spChg>
        <pc:spChg chg="mod">
          <ac:chgData name="Franz Rios" userId="11360a9a-973a-4a53-9e4f-6930a6f815bd" providerId="ADAL" clId="{D527FC6D-6C56-40C1-AB88-60E679A3A0A9}" dt="2022-05-21T13:28:12.823" v="855" actId="20577"/>
          <ac:spMkLst>
            <pc:docMk/>
            <pc:sldMk cId="4089397491" sldId="262"/>
            <ac:spMk id="9" creationId="{B82924B6-A38C-4717-AEAF-D6458077CA7D}"/>
          </ac:spMkLst>
        </pc:spChg>
      </pc:sldChg>
      <pc:sldChg chg="modSp mod">
        <pc:chgData name="Franz Rios" userId="11360a9a-973a-4a53-9e4f-6930a6f815bd" providerId="ADAL" clId="{D527FC6D-6C56-40C1-AB88-60E679A3A0A9}" dt="2022-05-21T13:24:46.735" v="788" actId="20577"/>
        <pc:sldMkLst>
          <pc:docMk/>
          <pc:sldMk cId="1941190940" sldId="263"/>
        </pc:sldMkLst>
        <pc:spChg chg="mod">
          <ac:chgData name="Franz Rios" userId="11360a9a-973a-4a53-9e4f-6930a6f815bd" providerId="ADAL" clId="{D527FC6D-6C56-40C1-AB88-60E679A3A0A9}" dt="2022-05-21T13:21:34.739" v="455" actId="27636"/>
          <ac:spMkLst>
            <pc:docMk/>
            <pc:sldMk cId="1941190940" sldId="263"/>
            <ac:spMk id="4" creationId="{7D259AFE-B2F7-4276-8DBD-30963B2370FE}"/>
          </ac:spMkLst>
        </pc:spChg>
        <pc:spChg chg="mod">
          <ac:chgData name="Franz Rios" userId="11360a9a-973a-4a53-9e4f-6930a6f815bd" providerId="ADAL" clId="{D527FC6D-6C56-40C1-AB88-60E679A3A0A9}" dt="2022-05-21T13:18:58.205" v="439" actId="207"/>
          <ac:spMkLst>
            <pc:docMk/>
            <pc:sldMk cId="1941190940" sldId="263"/>
            <ac:spMk id="5" creationId="{23DE1F71-B5D9-42D7-BCF9-993F3A20BD78}"/>
          </ac:spMkLst>
        </pc:spChg>
        <pc:spChg chg="mod">
          <ac:chgData name="Franz Rios" userId="11360a9a-973a-4a53-9e4f-6930a6f815bd" providerId="ADAL" clId="{D527FC6D-6C56-40C1-AB88-60E679A3A0A9}" dt="2022-05-21T13:23:54.793" v="710" actId="20577"/>
          <ac:spMkLst>
            <pc:docMk/>
            <pc:sldMk cId="1941190940" sldId="263"/>
            <ac:spMk id="7" creationId="{777AEE65-CA5A-47C9-8730-BADB6AEAAF22}"/>
          </ac:spMkLst>
        </pc:spChg>
        <pc:spChg chg="mod">
          <ac:chgData name="Franz Rios" userId="11360a9a-973a-4a53-9e4f-6930a6f815bd" providerId="ADAL" clId="{D527FC6D-6C56-40C1-AB88-60E679A3A0A9}" dt="2022-05-21T13:24:46.735" v="788" actId="20577"/>
          <ac:spMkLst>
            <pc:docMk/>
            <pc:sldMk cId="1941190940" sldId="263"/>
            <ac:spMk id="9" creationId="{B82924B6-A38C-4717-AEAF-D6458077CA7D}"/>
          </ac:spMkLst>
        </pc:spChg>
      </pc:sldChg>
      <pc:sldChg chg="modSp mod">
        <pc:chgData name="Franz Rios" userId="11360a9a-973a-4a53-9e4f-6930a6f815bd" providerId="ADAL" clId="{D527FC6D-6C56-40C1-AB88-60E679A3A0A9}" dt="2022-05-21T13:41:10.341" v="1650" actId="20577"/>
        <pc:sldMkLst>
          <pc:docMk/>
          <pc:sldMk cId="733603187" sldId="264"/>
        </pc:sldMkLst>
        <pc:spChg chg="mod">
          <ac:chgData name="Franz Rios" userId="11360a9a-973a-4a53-9e4f-6930a6f815bd" providerId="ADAL" clId="{D527FC6D-6C56-40C1-AB88-60E679A3A0A9}" dt="2022-05-21T13:33:58.569" v="1230" actId="1038"/>
          <ac:spMkLst>
            <pc:docMk/>
            <pc:sldMk cId="733603187" sldId="264"/>
            <ac:spMk id="4" creationId="{7D259AFE-B2F7-4276-8DBD-30963B2370FE}"/>
          </ac:spMkLst>
        </pc:spChg>
        <pc:spChg chg="mod">
          <ac:chgData name="Franz Rios" userId="11360a9a-973a-4a53-9e4f-6930a6f815bd" providerId="ADAL" clId="{D527FC6D-6C56-40C1-AB88-60E679A3A0A9}" dt="2022-05-21T13:35:33.725" v="1266" actId="207"/>
          <ac:spMkLst>
            <pc:docMk/>
            <pc:sldMk cId="733603187" sldId="264"/>
            <ac:spMk id="5" creationId="{23DE1F71-B5D9-42D7-BCF9-993F3A20BD78}"/>
          </ac:spMkLst>
        </pc:spChg>
        <pc:spChg chg="mod">
          <ac:chgData name="Franz Rios" userId="11360a9a-973a-4a53-9e4f-6930a6f815bd" providerId="ADAL" clId="{D527FC6D-6C56-40C1-AB88-60E679A3A0A9}" dt="2022-05-21T13:41:10.341" v="1650" actId="20577"/>
          <ac:spMkLst>
            <pc:docMk/>
            <pc:sldMk cId="733603187" sldId="264"/>
            <ac:spMk id="7" creationId="{777AEE65-CA5A-47C9-8730-BADB6AEAAF22}"/>
          </ac:spMkLst>
        </pc:spChg>
        <pc:picChg chg="mod">
          <ac:chgData name="Franz Rios" userId="11360a9a-973a-4a53-9e4f-6930a6f815bd" providerId="ADAL" clId="{D527FC6D-6C56-40C1-AB88-60E679A3A0A9}" dt="2022-05-21T13:34:41.107" v="1255" actId="732"/>
          <ac:picMkLst>
            <pc:docMk/>
            <pc:sldMk cId="733603187" sldId="264"/>
            <ac:picMk id="14" creationId="{08E76E7D-3BE1-4498-81AF-69690AE4C981}"/>
          </ac:picMkLst>
        </pc:picChg>
      </pc:sldChg>
    </pc:docChg>
  </pc:docChgLst>
  <pc:docChgLst>
    <pc:chgData name="Franz Rios" userId="11360a9a-973a-4a53-9e4f-6930a6f815bd" providerId="ADAL" clId="{4AE84487-808A-46E2-B514-5F4B3DFAD609}"/>
    <pc:docChg chg="custSel modSld">
      <pc:chgData name="Franz Rios" userId="11360a9a-973a-4a53-9e4f-6930a6f815bd" providerId="ADAL" clId="{4AE84487-808A-46E2-B514-5F4B3DFAD609}" dt="2022-05-17T16:19:12.427" v="76"/>
      <pc:docMkLst>
        <pc:docMk/>
      </pc:docMkLst>
      <pc:sldChg chg="modSp mod">
        <pc:chgData name="Franz Rios" userId="11360a9a-973a-4a53-9e4f-6930a6f815bd" providerId="ADAL" clId="{4AE84487-808A-46E2-B514-5F4B3DFAD609}" dt="2022-05-17T16:18:39.089" v="73" actId="14100"/>
        <pc:sldMkLst>
          <pc:docMk/>
          <pc:sldMk cId="1437161812" sldId="257"/>
        </pc:sldMkLst>
        <pc:spChg chg="mod">
          <ac:chgData name="Franz Rios" userId="11360a9a-973a-4a53-9e4f-6930a6f815bd" providerId="ADAL" clId="{4AE84487-808A-46E2-B514-5F4B3DFAD609}" dt="2022-05-17T16:18:39.089" v="73" actId="14100"/>
          <ac:spMkLst>
            <pc:docMk/>
            <pc:sldMk cId="1437161812" sldId="257"/>
            <ac:spMk id="13" creationId="{9E5A5903-B3DC-9EF0-6B0B-1412B58DCB3C}"/>
          </ac:spMkLst>
        </pc:spChg>
      </pc:sldChg>
      <pc:sldChg chg="modSp mod">
        <pc:chgData name="Franz Rios" userId="11360a9a-973a-4a53-9e4f-6930a6f815bd" providerId="ADAL" clId="{4AE84487-808A-46E2-B514-5F4B3DFAD609}" dt="2022-05-17T16:17:42.544" v="57" actId="1035"/>
        <pc:sldMkLst>
          <pc:docMk/>
          <pc:sldMk cId="1125212542" sldId="261"/>
        </pc:sldMkLst>
        <pc:spChg chg="mod">
          <ac:chgData name="Franz Rios" userId="11360a9a-973a-4a53-9e4f-6930a6f815bd" providerId="ADAL" clId="{4AE84487-808A-46E2-B514-5F4B3DFAD609}" dt="2022-05-17T16:17:42.544" v="57" actId="1035"/>
          <ac:spMkLst>
            <pc:docMk/>
            <pc:sldMk cId="1125212542" sldId="261"/>
            <ac:spMk id="5" creationId="{FF831FFB-0DF9-4671-A826-4F6EB20B813B}"/>
          </ac:spMkLst>
        </pc:spChg>
        <pc:spChg chg="mod">
          <ac:chgData name="Franz Rios" userId="11360a9a-973a-4a53-9e4f-6930a6f815bd" providerId="ADAL" clId="{4AE84487-808A-46E2-B514-5F4B3DFAD609}" dt="2022-05-17T16:14:55.278" v="1" actId="20577"/>
          <ac:spMkLst>
            <pc:docMk/>
            <pc:sldMk cId="1125212542" sldId="261"/>
            <ac:spMk id="6" creationId="{95621C5D-2A28-4457-A463-EDBB434C79B5}"/>
          </ac:spMkLst>
        </pc:spChg>
        <pc:spChg chg="mod">
          <ac:chgData name="Franz Rios" userId="11360a9a-973a-4a53-9e4f-6930a6f815bd" providerId="ADAL" clId="{4AE84487-808A-46E2-B514-5F4B3DFAD609}" dt="2022-05-17T16:17:36.720" v="49" actId="1035"/>
          <ac:spMkLst>
            <pc:docMk/>
            <pc:sldMk cId="1125212542" sldId="261"/>
            <ac:spMk id="7" creationId="{2C987553-735E-4429-B170-793033D810CE}"/>
          </ac:spMkLst>
        </pc:spChg>
      </pc:sldChg>
      <pc:sldChg chg="modSp mod">
        <pc:chgData name="Franz Rios" userId="11360a9a-973a-4a53-9e4f-6930a6f815bd" providerId="ADAL" clId="{4AE84487-808A-46E2-B514-5F4B3DFAD609}" dt="2022-05-17T16:19:05.818" v="75"/>
        <pc:sldMkLst>
          <pc:docMk/>
          <pc:sldMk cId="4089397491" sldId="262"/>
        </pc:sldMkLst>
        <pc:spChg chg="mod">
          <ac:chgData name="Franz Rios" userId="11360a9a-973a-4a53-9e4f-6930a6f815bd" providerId="ADAL" clId="{4AE84487-808A-46E2-B514-5F4B3DFAD609}" dt="2022-05-17T16:19:05.818" v="75"/>
          <ac:spMkLst>
            <pc:docMk/>
            <pc:sldMk cId="4089397491" sldId="262"/>
            <ac:spMk id="8" creationId="{6F52EBDC-B9DF-4CC7-A158-81AD8E1336BE}"/>
          </ac:spMkLst>
        </pc:spChg>
      </pc:sldChg>
      <pc:sldChg chg="modSp mod">
        <pc:chgData name="Franz Rios" userId="11360a9a-973a-4a53-9e4f-6930a6f815bd" providerId="ADAL" clId="{4AE84487-808A-46E2-B514-5F4B3DFAD609}" dt="2022-05-17T16:18:58.177" v="74"/>
        <pc:sldMkLst>
          <pc:docMk/>
          <pc:sldMk cId="1941190940" sldId="263"/>
        </pc:sldMkLst>
        <pc:spChg chg="mod">
          <ac:chgData name="Franz Rios" userId="11360a9a-973a-4a53-9e4f-6930a6f815bd" providerId="ADAL" clId="{4AE84487-808A-46E2-B514-5F4B3DFAD609}" dt="2022-05-17T16:18:58.177" v="74"/>
          <ac:spMkLst>
            <pc:docMk/>
            <pc:sldMk cId="1941190940" sldId="263"/>
            <ac:spMk id="12" creationId="{2293BA92-CCFD-737B-7D9A-AC5E738D39D7}"/>
          </ac:spMkLst>
        </pc:spChg>
      </pc:sldChg>
      <pc:sldChg chg="modSp mod">
        <pc:chgData name="Franz Rios" userId="11360a9a-973a-4a53-9e4f-6930a6f815bd" providerId="ADAL" clId="{4AE84487-808A-46E2-B514-5F4B3DFAD609}" dt="2022-05-17T16:19:12.427" v="76"/>
        <pc:sldMkLst>
          <pc:docMk/>
          <pc:sldMk cId="733603187" sldId="264"/>
        </pc:sldMkLst>
        <pc:spChg chg="mod">
          <ac:chgData name="Franz Rios" userId="11360a9a-973a-4a53-9e4f-6930a6f815bd" providerId="ADAL" clId="{4AE84487-808A-46E2-B514-5F4B3DFAD609}" dt="2022-05-17T16:19:12.427" v="76"/>
          <ac:spMkLst>
            <pc:docMk/>
            <pc:sldMk cId="733603187" sldId="264"/>
            <ac:spMk id="12" creationId="{B9A1AC9F-3CBC-7E1A-6027-A27642BA4C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55712-EE9F-0941-AB9E-13E493B6E985}" type="datetimeFigureOut">
              <a:rPr lang="en-CR" smtClean="0"/>
              <a:t>05/21/2022</a:t>
            </a:fld>
            <a:endParaRPr lang="en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EC8D0-C95D-B44B-9479-803454BB1B41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5004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1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14473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5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35077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704633B6-F1EB-4545-AF9B-8C36832D5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" y="791754"/>
            <a:ext cx="2531677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30C16C-E9A7-4E5D-A11A-0BE3451AFF0E}"/>
              </a:ext>
            </a:extLst>
          </p:cNvPr>
          <p:cNvSpPr txBox="1"/>
          <p:nvPr userDrawn="1"/>
        </p:nvSpPr>
        <p:spPr>
          <a:xfrm>
            <a:off x="62900" y="5622113"/>
            <a:ext cx="2531677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400">
                <a:solidFill>
                  <a:schemeClr val="bg1"/>
                </a:solidFill>
              </a:rPr>
              <a:t>LECCIÓN 1:</a:t>
            </a:r>
          </a:p>
          <a:p>
            <a:pPr algn="ctr"/>
            <a:r>
              <a:rPr lang="es-CR" sz="3200">
                <a:solidFill>
                  <a:schemeClr val="bg1"/>
                </a:solidFill>
              </a:rPr>
              <a:t>LA CREACIÓN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B3AF3F5F-AF13-4FB5-8713-3F164286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18267"/>
            <a:ext cx="8858250" cy="1325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268F3-2544-414F-829F-D92A2F75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5EA8C-3674-42B3-A7DE-0035482A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C56823-C124-4DDB-8A61-9E0D1565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2E53B-D2A5-4E46-89F4-2AEC0235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965D8-891E-49E1-99A0-07E819C4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3BB3A-942C-4F67-986F-AA9A5483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7EEA-C6AC-477E-A518-64A226FA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26B67E-15A8-4D76-AB03-F62288AC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F26DD2-1B94-4419-84E8-C91500ACB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4AE7C8-564F-4E53-88AB-DBE28858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9E7ABE-BFDB-40ED-89E6-1B4F5B4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7A7E5-210B-4A3A-97CB-F7C89507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15423-28CD-4AAF-8779-C8B53339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2A5FE2-5B57-4580-A9F8-EDB4C338D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02833-0EFC-4FA3-B543-8FEAB961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8B80F-842E-4FAC-A5DC-AC47403B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CFBF3-25C3-4EB0-B888-E1B8087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A8A274-4554-4412-BF5A-F7B8B4B5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F6EB97-E3DA-42B9-ACCF-D81F4B931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59107-D5DD-4B0E-A89F-F24560DA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4EDB4-50A4-4648-9802-E7B0AAC8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F556D-A515-4178-9AB8-BF3B96F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FD3CF-1DE8-4B77-A33A-CCB938ACF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013" y="134937"/>
            <a:ext cx="10515600" cy="82391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03B593-9D9A-41E3-9C54-2098C4286D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52724" y="2024063"/>
            <a:ext cx="3902075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B24A55-B9A9-4B2D-8107-97A19BD26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725" y="3038475"/>
            <a:ext cx="3852862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91D72-088D-4FB5-8C14-2A9FCBED54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29425" y="20240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D53592-DB91-4162-85FA-251B9CD6A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212" y="30384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00A6C50-24A6-4A1A-B3BD-881F6934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50" y="5619750"/>
            <a:ext cx="2532063" cy="1103313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rgbClr val="FFC000"/>
                </a:solidFill>
              </a:defRPr>
            </a:lvl2pPr>
            <a:lvl3pPr marL="914400" indent="0" algn="ctr">
              <a:buNone/>
              <a:defRPr>
                <a:solidFill>
                  <a:srgbClr val="FFC000"/>
                </a:solidFill>
              </a:defRPr>
            </a:lvl3pPr>
            <a:lvl4pPr marL="1371600" indent="0" algn="ctr">
              <a:buNone/>
              <a:defRPr>
                <a:solidFill>
                  <a:srgbClr val="FFC000"/>
                </a:solidFill>
              </a:defRPr>
            </a:lvl4pPr>
            <a:lvl5pPr marL="1828800" indent="0" algn="ctr">
              <a:buNone/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03A0B0-63EC-414B-8703-D76E7E6A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E981-1BFC-457B-BEE3-F5B195B40DC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F2038-E00D-405F-980D-0FD83B5E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A3D34-FD46-46D9-AEEE-723563F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7059F-6977-416C-A15C-BCBBD2315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5E355F-A890-4365-80EF-3BD5759C5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82E1F-9995-436F-B325-5E3A564F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E41D2-AC2C-43AD-B27F-D7C6EBF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16CB8-96A6-437D-8DFF-84BE1A85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7BE4B-8319-48A9-B4D8-21884DAF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8D4C3-4B61-41E3-8F09-34238F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F72AF-B1AC-45E9-8D46-EB5C9845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60CA7-74ED-4A80-A9F0-1FD38F6E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317E7-26CB-4E40-BF73-59492BF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BAE5F-A1A6-4B87-95A9-74962D3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69544-9C7C-4459-8A3A-416496BB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33F75-F7F9-4B04-8CC5-53ACC3C5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870E3-2D7E-43E6-A229-7C18FF75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79AF-9FD2-4DF2-B174-0034DBA7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0F882-2818-465E-AE01-BFFE3571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6E213-A0B0-4547-9D86-615D483F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A69770-5CF6-4767-AA8A-A9E9983E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F0903D-5D0D-4D16-9E5D-39D3C8B7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75CDD-EEF4-4B4C-B67C-01F0EA0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39C76-3DDF-4B3B-B675-6D7C0F7A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0CCDA-D090-4498-92B6-06DDF712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A3DD19-F6CF-456F-9800-9ED0153D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05DAB0-EB1D-4F60-8D70-47E7F3A3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93649B-9672-4156-8C3E-41455970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70A82E-C4BC-48BE-A378-776FEFF9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C3507A-E590-42BB-AB5E-A9E0DE50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A5809-93A4-42DF-A168-7033AF0A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1C5F98-D119-4546-B43F-029DAEC8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4C58F-60CE-485B-A18A-5D3FD9FA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368D2-75D9-42A9-9813-F3594705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E981-1BFC-457B-BEE3-F5B195B40DC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BA56A-E8FA-4D6E-A150-E5060907E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07FF5-11D8-4BA2-944E-2320BE439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A4B7D-BFFB-4AE1-8232-7E63473C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3A90-207F-41F5-9BCA-AFF239DA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D5952-7C84-42B5-AE09-9AF37797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2D0B-91BC-463A-BDA5-CD2EE610D865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883A5-558E-4291-A08C-5F096C340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6FFED-8367-4BA9-BACB-62233D1D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FF831FFB-0DF9-4671-A826-4F6EB20B813B}"/>
              </a:ext>
            </a:extLst>
          </p:cNvPr>
          <p:cNvSpPr txBox="1"/>
          <p:nvPr/>
        </p:nvSpPr>
        <p:spPr>
          <a:xfrm>
            <a:off x="169333" y="1284937"/>
            <a:ext cx="752686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FFC000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JACOB, EL SUPLANTADOR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5621C5D-2A28-4457-A463-EDBB434C79B5}"/>
              </a:ext>
            </a:extLst>
          </p:cNvPr>
          <p:cNvSpPr txBox="1"/>
          <p:nvPr/>
        </p:nvSpPr>
        <p:spPr>
          <a:xfrm>
            <a:off x="571500" y="316422"/>
            <a:ext cx="6553201" cy="877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LECCIÓN 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87553-735E-4429-B170-793033D810CE}"/>
              </a:ext>
            </a:extLst>
          </p:cNvPr>
          <p:cNvSpPr txBox="1"/>
          <p:nvPr/>
        </p:nvSpPr>
        <p:spPr>
          <a:xfrm>
            <a:off x="487135" y="2932928"/>
            <a:ext cx="7209065" cy="29546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schemeClr val="bg1"/>
                </a:solidFill>
              </a:rPr>
              <a:t>“</a:t>
            </a:r>
            <a:r>
              <a:rPr lang="es-MX" sz="3200" dirty="0">
                <a:solidFill>
                  <a:schemeClr val="bg1"/>
                </a:solidFill>
              </a:rPr>
              <a:t>Y Esaú respondió: Bien llamaron su nombre Jacob, pues ya me ha suplantado dos veces: se apoderó de mi primogenitura, y he aquí ahora ha tomado mi bendición. Y dijo: ¿No has guardado bendición para mí?” (</a:t>
            </a:r>
            <a:r>
              <a:rPr lang="es-MX" sz="3200" dirty="0" err="1">
                <a:solidFill>
                  <a:schemeClr val="bg1"/>
                </a:solidFill>
              </a:rPr>
              <a:t>Gén</a:t>
            </a:r>
            <a:r>
              <a:rPr lang="es-MX" sz="3200" dirty="0">
                <a:solidFill>
                  <a:schemeClr val="bg1"/>
                </a:solidFill>
              </a:rPr>
              <a:t>. 27:36).</a:t>
            </a:r>
            <a:endParaRPr kumimoji="0" lang="en-US" sz="3200" b="0" i="0" u="none" strike="noStrike" kern="1200" cap="none" spc="67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B3B1138-B621-4ADA-BBDF-57ACD1E70DE5}"/>
              </a:ext>
            </a:extLst>
          </p:cNvPr>
          <p:cNvSpPr txBox="1"/>
          <p:nvPr/>
        </p:nvSpPr>
        <p:spPr>
          <a:xfrm>
            <a:off x="1796142" y="5993279"/>
            <a:ext cx="4103913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Bosquejo preparado por:</a:t>
            </a:r>
            <a:b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Franz Ríos Flores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Dodanim Castillo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Aráuz</a:t>
            </a:r>
            <a:endParaRPr kumimoji="0" lang="en-US" sz="1400" b="0" i="0" u="none" strike="noStrike" kern="1200" cap="none" spc="67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Lección Escuela Sabática 2do trimestre 2022 – El Génesis – Abril-Junio">
            <a:extLst>
              <a:ext uri="{FF2B5EF4-FFF2-40B4-BE49-F238E27FC236}">
                <a16:creationId xmlns:a16="http://schemas.microsoft.com/office/drawing/2014/main" id="{91EA8A04-F598-4FA4-98EE-1D3401E2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55179"/>
            <a:ext cx="4610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PRINCIPAL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1" y="2117327"/>
            <a:ext cx="3401756" cy="823912"/>
          </a:xfrm>
        </p:spPr>
        <p:txBody>
          <a:bodyPr>
            <a:normAutofit fontScale="92500"/>
          </a:bodyPr>
          <a:lstStyle/>
          <a:p>
            <a:r>
              <a:rPr lang="es-CR" sz="3200" dirty="0"/>
              <a:t>GÉNESIS 25:21</a:t>
            </a:r>
            <a:endParaRPr lang="en-US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038476"/>
            <a:ext cx="5199733" cy="3382682"/>
          </a:xfrm>
        </p:spPr>
        <p:txBody>
          <a:bodyPr anchor="ctr">
            <a:noAutofit/>
          </a:bodyPr>
          <a:lstStyle/>
          <a:p>
            <a:pPr algn="ctr"/>
            <a:r>
              <a:rPr lang="es-CR" sz="3600" dirty="0"/>
              <a:t>“</a:t>
            </a:r>
            <a:r>
              <a:rPr lang="es-ES" sz="3600" b="0" i="0" dirty="0">
                <a:effectLst/>
                <a:latin typeface="system-ui"/>
              </a:rPr>
              <a:t>Y </a:t>
            </a:r>
            <a:r>
              <a:rPr lang="es-ES" sz="3600" b="0" i="0" dirty="0">
                <a:solidFill>
                  <a:srgbClr val="FFC000"/>
                </a:solidFill>
                <a:effectLst/>
                <a:latin typeface="system-ui"/>
              </a:rPr>
              <a:t>oró Isaac a Jehová por su mujer, que era estéril</a:t>
            </a:r>
            <a:r>
              <a:rPr lang="es-ES" sz="3600" b="0" i="0" dirty="0">
                <a:effectLst/>
                <a:latin typeface="system-ui"/>
              </a:rPr>
              <a:t>; y lo aceptó Jehová, y concibió Rebeca su mujer”. </a:t>
            </a:r>
            <a:endParaRPr lang="en-US" sz="36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/>
              </a:rPr>
              <a:t>La historia bíblica muestra a hombres y mujeres que tienen que enfrentar adversidades.</a:t>
            </a:r>
          </a:p>
          <a:p>
            <a:r>
              <a:rPr lang="es-CR" dirty="0">
                <a:cs typeface="Calibri"/>
              </a:rPr>
              <a:t>Isaac hace un pedido específico: ora para que su esposa tenga un hijo para que continué la </a:t>
            </a:r>
            <a:r>
              <a:rPr lang="es-CR" dirty="0" err="1">
                <a:cs typeface="Calibri"/>
              </a:rPr>
              <a:t>descedencia</a:t>
            </a:r>
            <a:r>
              <a:rPr lang="es-CR" dirty="0">
                <a:cs typeface="Calibri"/>
              </a:rPr>
              <a:t>.</a:t>
            </a:r>
          </a:p>
          <a:p>
            <a:r>
              <a:rPr lang="es-CR" dirty="0">
                <a:cs typeface="Calibri"/>
              </a:rPr>
              <a:t>Dios </a:t>
            </a:r>
            <a:r>
              <a:rPr lang="es-CR" dirty="0">
                <a:solidFill>
                  <a:srgbClr val="FFC000"/>
                </a:solidFill>
                <a:cs typeface="Calibri"/>
              </a:rPr>
              <a:t>escucha todas nuestras oraciones </a:t>
            </a:r>
            <a:r>
              <a:rPr lang="es-CR" dirty="0">
                <a:cs typeface="Calibri"/>
              </a:rPr>
              <a:t>que le clamamos.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538117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EL PODER DE LA ORACIÓN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90361" y="1153403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9E5A5903-B3DC-9EF0-6B0B-1412B58DCB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0" y="115576"/>
            <a:ext cx="2069129" cy="134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9: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>
                <a:solidFill>
                  <a:srgbClr val="FFC000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JACOB, EL SUPLANTADOR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SECUNDARIA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399" y="2117327"/>
            <a:ext cx="3926581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25:27, 28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261680"/>
            <a:ext cx="5199733" cy="3260806"/>
          </a:xfrm>
        </p:spPr>
        <p:txBody>
          <a:bodyPr anchor="ctr">
            <a:normAutofit/>
          </a:bodyPr>
          <a:lstStyle/>
          <a:p>
            <a:pPr algn="ctr"/>
            <a:r>
              <a:rPr lang="es-ES" sz="3200" b="0" i="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“</a:t>
            </a:r>
            <a:r>
              <a:rPr lang="es-ES" sz="3200" b="1" i="0" baseline="3000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 </a:t>
            </a:r>
            <a:r>
              <a:rPr lang="es-ES" sz="3200" b="0" i="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Y crecieron los niños, y 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system-ui"/>
              </a:rPr>
              <a:t>Esaú fue diestro en la caza</a:t>
            </a:r>
            <a:r>
              <a:rPr lang="es-ES" sz="3200" b="0" i="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, hombre del campo; pero 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system-ui"/>
              </a:rPr>
              <a:t>Jacob era varón quieto, </a:t>
            </a:r>
            <a:r>
              <a:rPr lang="es-ES" sz="3200" b="0" i="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que habitaba en tiendas. 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system-ui"/>
              </a:rPr>
              <a:t>Y amó Isaac a Esaú, porque comía de su caza; mas Rebeca amaba a Jacob</a:t>
            </a:r>
            <a:r>
              <a:rPr lang="es-ES" sz="3200" b="0" i="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”.  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4981" y="3038475"/>
            <a:ext cx="6178420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 panose="020F0502020204030204"/>
              </a:rPr>
              <a:t>Nuestros hijos tiene caracteres y temperamentos diferentes, disfrutemos de las diferencias.</a:t>
            </a:r>
          </a:p>
          <a:p>
            <a:r>
              <a:rPr lang="es-CR" dirty="0">
                <a:cs typeface="Calibri" panose="020F0502020204030204"/>
              </a:rPr>
              <a:t>No cometamos el error de tener preferencias por las características que presentan.</a:t>
            </a:r>
          </a:p>
          <a:p>
            <a:r>
              <a:rPr lang="es-CR" dirty="0">
                <a:cs typeface="Calibri" panose="020F0502020204030204"/>
              </a:rPr>
              <a:t>Pidamos en oración a Dios sabiduría para educar a nuestros hijos.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75272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  <a:latin typeface="Arial Black"/>
              </a:rPr>
              <a:t>DISFRUTEMOS DE LAS PARTICULARIDADES DE LOS HIJOS</a:t>
            </a:r>
            <a:endParaRPr lang="en-US" sz="3600" dirty="0">
              <a:solidFill>
                <a:schemeClr val="bg1"/>
              </a:solidFill>
              <a:latin typeface="Arial Black"/>
            </a:endParaRPr>
          </a:p>
        </p:txBody>
      </p:sp>
      <p:pic>
        <p:nvPicPr>
          <p:cNvPr id="13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6A9BF64-24DF-4996-9EDB-93A00661B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8" y="1209371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2293BA92-CCFD-737B-7D9A-AC5E738D39D7}"/>
              </a:ext>
            </a:extLst>
          </p:cNvPr>
          <p:cNvSpPr txBox="1">
            <a:spLocks/>
          </p:cNvSpPr>
          <p:nvPr/>
        </p:nvSpPr>
        <p:spPr>
          <a:xfrm>
            <a:off x="51501" y="115576"/>
            <a:ext cx="2108052" cy="1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9: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>
                <a:solidFill>
                  <a:srgbClr val="FFC000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JACOB, EL SUPLANTADOR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9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TEMA TEOLÓGICO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8435" y="2723820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29:25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409766"/>
            <a:ext cx="5199733" cy="2684179"/>
          </a:xfrm>
        </p:spPr>
        <p:txBody>
          <a:bodyPr anchor="ctr">
            <a:noAutofit/>
          </a:bodyPr>
          <a:lstStyle/>
          <a:p>
            <a:pPr algn="ctr"/>
            <a:r>
              <a:rPr lang="es-ES" sz="3200" b="1" baseline="30000" dirty="0">
                <a:latin typeface="system-ui"/>
              </a:rPr>
              <a:t>“</a:t>
            </a:r>
            <a:r>
              <a:rPr lang="es-ES" sz="3200" b="0" i="0" dirty="0">
                <a:effectLst/>
                <a:latin typeface="system-ui"/>
              </a:rPr>
              <a:t>Venida la mañana, he aquí que era Lea; y Jacob dijo a Labán: ¿Qué es esto que me has hecho? ¿No te he servido por Raquel? 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system-ui"/>
              </a:rPr>
              <a:t>¿Por qué, pues, me has engañado?”</a:t>
            </a:r>
            <a:endParaRPr lang="en-US" sz="3200" dirty="0">
              <a:solidFill>
                <a:srgbClr val="FFC000"/>
              </a:solidFill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/>
              </a:rPr>
              <a:t>Jacob engañó a su padre al suplantar a su hermano Esaú.</a:t>
            </a:r>
          </a:p>
          <a:p>
            <a:r>
              <a:rPr lang="es-CR" dirty="0">
                <a:cs typeface="Calibri"/>
              </a:rPr>
              <a:t>Jacob fue engañado varias veces por su suegro Labán.</a:t>
            </a:r>
          </a:p>
          <a:p>
            <a:r>
              <a:rPr lang="es-CR" dirty="0">
                <a:cs typeface="Calibri"/>
              </a:rPr>
              <a:t>Dios permite que cosechemos lo que sembramos para que aprendamos a obedecer las leyes divinas y que respetemos a nuestro prójimo.</a:t>
            </a:r>
          </a:p>
          <a:p>
            <a:endParaRPr lang="es-CR" dirty="0">
              <a:cs typeface="Calibri"/>
            </a:endParaRPr>
          </a:p>
          <a:p>
            <a:endParaRPr lang="es-CR" dirty="0">
              <a:cs typeface="Calibri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34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9: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>
                <a:solidFill>
                  <a:srgbClr val="FFC000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JACOB, EL SUPLANTADOR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LA LEY DE RECIPROCIDAD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B1F6A1A-9638-48B5-90A1-432ABB831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10641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PRAXIS O APLICACIÓN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9638" y="2117327"/>
            <a:ext cx="3887492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28:12, 13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094536"/>
            <a:ext cx="5667931" cy="3434084"/>
          </a:xfrm>
        </p:spPr>
        <p:txBody>
          <a:bodyPr anchor="ctr">
            <a:noAutofit/>
          </a:bodyPr>
          <a:lstStyle/>
          <a:p>
            <a:pPr algn="ctr"/>
            <a:r>
              <a:rPr lang="es-ES" b="0" i="0" dirty="0">
                <a:effectLst/>
                <a:latin typeface="system-ui"/>
              </a:rPr>
              <a:t>“</a:t>
            </a:r>
            <a:r>
              <a:rPr lang="es-ES" b="1" i="0" baseline="30000" dirty="0">
                <a:solidFill>
                  <a:srgbClr val="FFC000"/>
                </a:solidFill>
                <a:effectLst/>
                <a:latin typeface="system-ui"/>
              </a:rPr>
              <a:t> </a:t>
            </a:r>
            <a:r>
              <a:rPr lang="es-ES" b="0" i="0" dirty="0">
                <a:solidFill>
                  <a:srgbClr val="FFC000"/>
                </a:solidFill>
                <a:effectLst/>
                <a:latin typeface="system-ui"/>
              </a:rPr>
              <a:t>Y soñó: y he aquí una escalera que estaba apoyada en tierra</a:t>
            </a:r>
            <a:r>
              <a:rPr lang="es-ES" b="0" i="0" dirty="0">
                <a:effectLst/>
                <a:latin typeface="system-ui"/>
              </a:rPr>
              <a:t>, y su extremo tocaba en el cielo; y he aquí ángeles de Dios que subían y descendían por ella. </a:t>
            </a:r>
            <a:r>
              <a:rPr lang="es-ES" b="0" i="0" dirty="0">
                <a:solidFill>
                  <a:srgbClr val="FFC000"/>
                </a:solidFill>
                <a:effectLst/>
                <a:latin typeface="system-ui"/>
              </a:rPr>
              <a:t>Y he aquí, Jehová estaba en lo alto de ella</a:t>
            </a:r>
            <a:r>
              <a:rPr lang="es-ES" b="0" i="0" dirty="0">
                <a:effectLst/>
                <a:latin typeface="system-ui"/>
              </a:rPr>
              <a:t>, el cual dijo: Yo soy Jehová, el Dios de Abraham tu padre, y el Dios de Isaac; la tierra en que estás acostado te la daré a ti y a tu descendencia</a:t>
            </a: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r>
              <a:rPr lang="es-ES" b="0" i="0" dirty="0">
                <a:effectLst/>
                <a:latin typeface="system-ui"/>
              </a:rPr>
              <a:t>”. </a:t>
            </a:r>
            <a:endParaRPr lang="en-US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832893"/>
            <a:ext cx="5867399" cy="3987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/>
              </a:rPr>
              <a:t>Jacob con sus sentimientos de culpabilidad huye para salvar su vida.</a:t>
            </a:r>
          </a:p>
          <a:p>
            <a:r>
              <a:rPr lang="es-CR" dirty="0">
                <a:cs typeface="Calibri"/>
              </a:rPr>
              <a:t>Dios </a:t>
            </a:r>
            <a:r>
              <a:rPr lang="es-CR" dirty="0">
                <a:solidFill>
                  <a:srgbClr val="FFC000"/>
                </a:solidFill>
                <a:cs typeface="Calibri"/>
              </a:rPr>
              <a:t>NUNCA </a:t>
            </a:r>
            <a:r>
              <a:rPr lang="es-CR" dirty="0">
                <a:cs typeface="Calibri"/>
              </a:rPr>
              <a:t>nos abandona a pesar que hayamos cometidos pecados.</a:t>
            </a:r>
          </a:p>
          <a:p>
            <a:r>
              <a:rPr lang="es-CR" dirty="0">
                <a:cs typeface="Calibri"/>
              </a:rPr>
              <a:t>En la soledad del desierto, Dios se presenta para dar esperanza a Jacob por medio del sueño de la escalera.</a:t>
            </a:r>
          </a:p>
          <a:p>
            <a:r>
              <a:rPr lang="es-CR" dirty="0">
                <a:cs typeface="Calibri"/>
              </a:rPr>
              <a:t>Jacob fortalece su fe y promete ser fiel en la devolución de los diezmos</a:t>
            </a:r>
          </a:p>
          <a:p>
            <a:endParaRPr lang="es-CR" dirty="0">
              <a:cs typeface="Calibri"/>
            </a:endParaRPr>
          </a:p>
          <a:p>
            <a:endParaRPr lang="es-CR" dirty="0">
              <a:cs typeface="Calibri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47333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chemeClr val="bg1"/>
                </a:solidFill>
              </a:rPr>
              <a:t>LA PROMESA: BENDICIÓN EN TODO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08E76E7D-3BE1-4498-81AF-69690AE4C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7591" r="-1171" b="14423"/>
          <a:stretch/>
        </p:blipFill>
        <p:spPr bwMode="auto">
          <a:xfrm>
            <a:off x="428069" y="1140542"/>
            <a:ext cx="1430332" cy="15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B9A1AC9F-3CBC-7E1A-6027-A27642BA4C9E}"/>
              </a:ext>
            </a:extLst>
          </p:cNvPr>
          <p:cNvSpPr txBox="1">
            <a:spLocks/>
          </p:cNvSpPr>
          <p:nvPr/>
        </p:nvSpPr>
        <p:spPr>
          <a:xfrm>
            <a:off x="51501" y="115576"/>
            <a:ext cx="2108052" cy="1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9: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>
                <a:solidFill>
                  <a:srgbClr val="FFC000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JACOB, EL SUPLANTADOR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03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6386</TotalTime>
  <Words>537</Words>
  <Application>Microsoft Office PowerPoint</Application>
  <PresentationFormat>Panorámica</PresentationFormat>
  <Paragraphs>48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Montserrat</vt:lpstr>
      <vt:lpstr>system-ui</vt:lpstr>
      <vt:lpstr>Tema de Office</vt:lpstr>
      <vt:lpstr>Diseño personalizado</vt:lpstr>
      <vt:lpstr>Presentación de PowerPoint</vt:lpstr>
      <vt:lpstr>VERDAD PRINCIPAL</vt:lpstr>
      <vt:lpstr>VERDAD SECUNDARIA</vt:lpstr>
      <vt:lpstr>TEMA TEOLÓGICO</vt:lpstr>
      <vt:lpstr>PRAXIS O APLICACIÓN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Dodanim Castillo</dc:creator>
  <cp:lastModifiedBy>Franz Rios</cp:lastModifiedBy>
  <cp:revision>83</cp:revision>
  <dcterms:created xsi:type="dcterms:W3CDTF">2022-03-25T21:53:57Z</dcterms:created>
  <dcterms:modified xsi:type="dcterms:W3CDTF">2022-05-21T13:41:17Z</dcterms:modified>
</cp:coreProperties>
</file>