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781C3-CB89-7146-8BEA-DD66907150C8}" v="7" dt="2022-06-08T21:24:38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865"/>
  </p:normalViewPr>
  <p:slideViewPr>
    <p:cSldViewPr snapToGrid="0">
      <p:cViewPr varScale="1">
        <p:scale>
          <a:sx n="114" d="100"/>
          <a:sy n="114" d="100"/>
        </p:scale>
        <p:origin x="102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06/09/2022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4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2808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CR" dirty="0"/>
          </a:p>
          <a:p>
            <a:pPr marL="228600" indent="-228600">
              <a:buFont typeface="+mj-lt"/>
              <a:buAutoNum type="arabicPeriod"/>
            </a:pPr>
            <a:endParaRPr lang="en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75268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JOSÉ, EXPERTO EN SUEÑOS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3" y="4232017"/>
            <a:ext cx="6721929" cy="11079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chemeClr val="bg1"/>
                </a:solidFill>
              </a:rPr>
              <a:t>“Y dijeron el uno al otro: He aquí viene el soñador” (</a:t>
            </a:r>
            <a:r>
              <a:rPr lang="es-ES" sz="3600" dirty="0" err="1">
                <a:solidFill>
                  <a:schemeClr val="bg1"/>
                </a:solidFill>
              </a:rPr>
              <a:t>Gén</a:t>
            </a:r>
            <a:r>
              <a:rPr lang="es-ES" sz="3600" dirty="0">
                <a:solidFill>
                  <a:schemeClr val="bg1"/>
                </a:solidFill>
              </a:rPr>
              <a:t>. 37:19).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 fontScale="92500"/>
          </a:bodyPr>
          <a:lstStyle/>
          <a:p>
            <a:r>
              <a:rPr lang="es-CR" sz="3200" dirty="0"/>
              <a:t>GÉNESIS 37:19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038476"/>
            <a:ext cx="5199733" cy="3382682"/>
          </a:xfrm>
        </p:spPr>
        <p:txBody>
          <a:bodyPr anchor="ctr">
            <a:noAutofit/>
          </a:bodyPr>
          <a:lstStyle/>
          <a:p>
            <a:pPr algn="ctr"/>
            <a:r>
              <a:rPr lang="es-ES" sz="4800" dirty="0"/>
              <a:t>“Y dijeron el uno al otro: He aquí viene el </a:t>
            </a:r>
            <a:r>
              <a:rPr lang="es-ES" sz="4800" b="1" dirty="0">
                <a:solidFill>
                  <a:srgbClr val="FFC000"/>
                </a:solidFill>
              </a:rPr>
              <a:t>soñador</a:t>
            </a:r>
            <a:r>
              <a:rPr lang="es-ES" sz="4800" dirty="0"/>
              <a:t>”.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José, el hijo de Raquel, fue el consentido de Jacob.</a:t>
            </a:r>
          </a:p>
          <a:p>
            <a:r>
              <a:rPr lang="es-CR" dirty="0">
                <a:cs typeface="Calibri"/>
              </a:rPr>
              <a:t>Jacob erró al mostrar clara preferencia hacia su hijo.</a:t>
            </a:r>
          </a:p>
          <a:p>
            <a:r>
              <a:rPr lang="es-CR" dirty="0">
                <a:cs typeface="Calibri"/>
              </a:rPr>
              <a:t>Los dos sueños proféticos personales de José aumentaron el odio de sus hermanos.</a:t>
            </a:r>
          </a:p>
          <a:p>
            <a:r>
              <a:rPr lang="es-CR" dirty="0">
                <a:cs typeface="Calibri"/>
              </a:rPr>
              <a:t>Un corazón no renovado, hace actos no agradables a Dios.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JOSÉ, EL SOÑADOR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E5A5903-B3DC-9EF0-6B0B-1412B58DC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85940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11: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Montserrat" panose="02000505000000020004" pitchFamily="2" charset="0"/>
                <a:cs typeface="Arial" panose="020B0604020202020204" pitchFamily="34" charset="0"/>
              </a:rPr>
              <a:t>JOSÉ, EXPERTO EN SUEÑOS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0973" y="217730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32:11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3108480"/>
          </a:xfrm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s-CR" sz="5400">
                <a:latin typeface="system-ui"/>
              </a:rPr>
              <a:t>“Entonces José dijo a Faraón: Los dos sueños de Faraón so uno; </a:t>
            </a:r>
            <a:r>
              <a:rPr lang="es-CR" sz="5400">
                <a:solidFill>
                  <a:srgbClr val="FFC000"/>
                </a:solidFill>
                <a:latin typeface="system-ui"/>
              </a:rPr>
              <a:t>Dios ha anunciado a Faraón lo que Él va a hacer</a:t>
            </a:r>
            <a:r>
              <a:rPr lang="es-CR" sz="5400">
                <a:latin typeface="system-ui"/>
              </a:rPr>
              <a:t>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Dios manifiesta su soberanía sobre los egipcios por medio de los sueños del faraón.</a:t>
            </a:r>
          </a:p>
          <a:p>
            <a:r>
              <a:rPr lang="es-CR" dirty="0">
                <a:cs typeface="Calibri"/>
              </a:rPr>
              <a:t>Es por medio de dos sueños (en José y en faraón), que Dios predice el futuro (tanto de José como de Egipto).</a:t>
            </a:r>
          </a:p>
          <a:p>
            <a:r>
              <a:rPr lang="es-CR" dirty="0">
                <a:cs typeface="Calibri"/>
              </a:rPr>
              <a:t>Uno de los medios de comunicación de Dios con sus hijos es por medio de sueños.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600" dirty="0">
                <a:latin typeface="Arial Black" panose="020B0A04020102020204" pitchFamily="34" charset="0"/>
              </a:rPr>
              <a:t>LECCIÓN 11:</a:t>
            </a:r>
          </a:p>
          <a:p>
            <a:pPr lvl="0">
              <a:spcBef>
                <a:spcPts val="0"/>
              </a:spcBef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JOSÉ, EXPERTO EN SUEÑOS</a:t>
            </a:r>
            <a:endParaRPr lang="en-US" sz="1800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DIOS Y LOS SUEÑOS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769402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37:20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261680"/>
            <a:ext cx="5199733" cy="3260806"/>
          </a:xfrm>
        </p:spPr>
        <p:txBody>
          <a:bodyPr anchor="ctr">
            <a:noAutofit/>
          </a:bodyPr>
          <a:lstStyle/>
          <a:p>
            <a:pPr algn="ctr"/>
            <a:r>
              <a:rPr lang="es-ES" sz="3600" dirty="0">
                <a:latin typeface="system-ui"/>
              </a:rPr>
              <a:t>“</a:t>
            </a:r>
            <a:r>
              <a:rPr lang="es-ES" sz="3600" b="0" i="0" dirty="0">
                <a:effectLst/>
                <a:latin typeface="system-ui"/>
              </a:rPr>
              <a:t>Ahora pues, venid, y </a:t>
            </a:r>
            <a:r>
              <a:rPr lang="es-ES" sz="3600" i="0" dirty="0">
                <a:solidFill>
                  <a:srgbClr val="FFC000"/>
                </a:solidFill>
                <a:effectLst/>
                <a:latin typeface="system-ui"/>
              </a:rPr>
              <a:t>matémosle y echémosle en una cisterna</a:t>
            </a:r>
            <a:r>
              <a:rPr lang="es-ES" sz="3600" b="0" i="0" dirty="0">
                <a:effectLst/>
                <a:latin typeface="system-ui"/>
              </a:rPr>
              <a:t>, y diremos: Alguna mala bestia lo devoró; y veremos qué será de sus sueños</a:t>
            </a:r>
            <a:r>
              <a:rPr lang="es-ES" sz="3600" dirty="0">
                <a:latin typeface="system-ui"/>
              </a:rPr>
              <a:t>”. </a:t>
            </a:r>
            <a:endParaRPr lang="en-US" sz="36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 panose="020F0502020204030204"/>
              </a:rPr>
              <a:t>Cuando sus hermanos vieron a José venir, planificaron matarlo y que sus sueños no se cumplan.</a:t>
            </a:r>
          </a:p>
          <a:p>
            <a:r>
              <a:rPr lang="es-CR" dirty="0">
                <a:cs typeface="Calibri" panose="020F0502020204030204"/>
              </a:rPr>
              <a:t>Rubén salvó a José para que no lo asesinaran.</a:t>
            </a:r>
          </a:p>
          <a:p>
            <a:r>
              <a:rPr lang="es-CR" dirty="0">
                <a:cs typeface="Calibri" panose="020F0502020204030204"/>
              </a:rPr>
              <a:t>Decidieron venderlo como esclavo. </a:t>
            </a:r>
          </a:p>
          <a:p>
            <a:r>
              <a:rPr lang="es-CR" dirty="0">
                <a:cs typeface="Calibri" panose="020F0502020204030204"/>
              </a:rPr>
              <a:t>La esclavitud era sinónimo de muerte, pero Dios intervino para salvar a José.</a:t>
            </a:r>
          </a:p>
          <a:p>
            <a:endParaRPr lang="es-CR" dirty="0">
              <a:cs typeface="Calibri" panose="020F0502020204030204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5608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EL ODIO NO TIENEN LÍMITE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293BA92-CCFD-737B-7D9A-AC5E738D39D7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600" dirty="0">
                <a:latin typeface="Arial Black" panose="020B0A04020102020204" pitchFamily="34" charset="0"/>
              </a:rPr>
              <a:t>LECCIÓN 11:</a:t>
            </a:r>
          </a:p>
          <a:p>
            <a:pPr lvl="0">
              <a:spcBef>
                <a:spcPts val="0"/>
              </a:spcBef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JOSÉ, EXPERTO EN SUEÑOS</a:t>
            </a:r>
            <a:endParaRPr lang="en-US" sz="1800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39:21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43696"/>
            <a:ext cx="5199733" cy="3434084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dirty="0">
                <a:latin typeface="system-ui"/>
              </a:rPr>
              <a:t>“Mas </a:t>
            </a:r>
            <a:r>
              <a:rPr lang="es-ES" sz="3600" dirty="0">
                <a:solidFill>
                  <a:srgbClr val="FFC000"/>
                </a:solidFill>
                <a:latin typeface="system-ui"/>
              </a:rPr>
              <a:t>el Señor estaba con José </a:t>
            </a:r>
            <a:r>
              <a:rPr lang="es-ES" sz="3600" dirty="0">
                <a:latin typeface="system-ui"/>
              </a:rPr>
              <a:t>y le extendió su misericordia, y le concedió gracia ante los ojos del jefe de la cárcel”.</a:t>
            </a:r>
            <a:endParaRPr lang="en-US" sz="48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7448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La fidelidad de José recibe la misericordia divina, en medio de sus tribulaciones.</a:t>
            </a:r>
          </a:p>
          <a:p>
            <a:r>
              <a:rPr lang="es-CR" dirty="0">
                <a:cs typeface="Calibri"/>
              </a:rPr>
              <a:t>Dios </a:t>
            </a:r>
            <a:r>
              <a:rPr lang="es-CR" dirty="0">
                <a:solidFill>
                  <a:srgbClr val="FFC000"/>
                </a:solidFill>
                <a:cs typeface="Calibri"/>
              </a:rPr>
              <a:t>“estaba con José”: </a:t>
            </a:r>
            <a:r>
              <a:rPr lang="es-CR" dirty="0">
                <a:cs typeface="Calibri"/>
              </a:rPr>
              <a:t>al ser vendido como esclavo, al ser tentado por la esposa de Potifar, al ser mayordomo, al estar en la cárcel.</a:t>
            </a:r>
          </a:p>
          <a:p>
            <a:r>
              <a:rPr lang="es-CR" dirty="0">
                <a:cs typeface="Calibri"/>
              </a:rPr>
              <a:t>La fidelidad a Dios trae su misericordia y su gracia para con sus hijos.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47333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EL DIOS DE JOSÉ, EL SOÑADOR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B9A1AC9F-3CBC-7E1A-6027-A27642BA4C9E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600" dirty="0">
                <a:latin typeface="Arial Black" panose="020B0A04020102020204" pitchFamily="34" charset="0"/>
              </a:rPr>
              <a:t>LECCIÓN 11:</a:t>
            </a:r>
          </a:p>
          <a:p>
            <a:pPr lvl="0">
              <a:spcBef>
                <a:spcPts val="0"/>
              </a:spcBef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JOSÉ, EXPERTO EN SUEÑOS</a:t>
            </a:r>
            <a:endParaRPr lang="en-US" sz="1800" b="1" dirty="0">
              <a:latin typeface="Montserrat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8855</TotalTime>
  <Words>435</Words>
  <Application>Microsoft Office PowerPoint</Application>
  <PresentationFormat>Panorámica</PresentationFormat>
  <Paragraphs>50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Presentación de PowerPoint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Dodanim Castillo</cp:lastModifiedBy>
  <cp:revision>87</cp:revision>
  <dcterms:created xsi:type="dcterms:W3CDTF">2022-03-25T21:53:57Z</dcterms:created>
  <dcterms:modified xsi:type="dcterms:W3CDTF">2022-06-09T09:39:21Z</dcterms:modified>
</cp:coreProperties>
</file>