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4D5F7-DA8E-4073-AC1A-6507DE678E7A}" v="21" dt="2022-06-11T23:15:5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872"/>
  </p:normalViewPr>
  <p:slideViewPr>
    <p:cSldViewPr snapToGrid="0">
      <p:cViewPr varScale="1">
        <p:scale>
          <a:sx n="104" d="100"/>
          <a:sy n="104" d="100"/>
        </p:scale>
        <p:origin x="5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13/6/22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4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2808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CR" dirty="0"/>
          </a:p>
          <a:p>
            <a:pPr marL="228600" indent="-228600">
              <a:buFont typeface="+mj-lt"/>
              <a:buAutoNum type="arabicPeriod"/>
            </a:pPr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803077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JOSÉ, PRÍNCIPE DE EGIPTO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772268" y="3805628"/>
            <a:ext cx="6721929" cy="166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/>
                </a:solidFill>
              </a:rPr>
              <a:t>“Dijo además Faraón a José: He aquí yo te he puesto sobre toda la tierra de Egipto” (</a:t>
            </a:r>
            <a:r>
              <a:rPr lang="es-ES" sz="3600" dirty="0" err="1">
                <a:solidFill>
                  <a:schemeClr val="bg1"/>
                </a:solidFill>
              </a:rPr>
              <a:t>Gén</a:t>
            </a:r>
            <a:r>
              <a:rPr lang="es-ES" sz="3600" dirty="0">
                <a:solidFill>
                  <a:schemeClr val="bg1"/>
                </a:solidFill>
              </a:rPr>
              <a:t>. 41:41).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14" y="314632"/>
            <a:ext cx="4224186" cy="62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 fontScale="92500"/>
          </a:bodyPr>
          <a:lstStyle/>
          <a:p>
            <a:r>
              <a:rPr lang="es-CR" sz="3200" dirty="0"/>
              <a:t>GÉNESIS 41:38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038476"/>
            <a:ext cx="5199733" cy="3382682"/>
          </a:xfrm>
        </p:spPr>
        <p:txBody>
          <a:bodyPr anchor="ctr">
            <a:noAutofit/>
          </a:bodyPr>
          <a:lstStyle/>
          <a:p>
            <a:pPr algn="ctr"/>
            <a:r>
              <a:rPr lang="es-ES" sz="3600" dirty="0">
                <a:latin typeface="system-ui"/>
              </a:rPr>
              <a:t>“Y </a:t>
            </a:r>
            <a:r>
              <a:rPr lang="es-ES" sz="3600" b="0" i="0" dirty="0">
                <a:effectLst/>
                <a:latin typeface="system-ui"/>
              </a:rPr>
              <a:t>dijo Faraón a sus siervos: ¿Acaso hallaremos a otro hombre como este, en </a:t>
            </a:r>
            <a:r>
              <a:rPr lang="es-ES" sz="3600" b="0" i="0" dirty="0">
                <a:solidFill>
                  <a:srgbClr val="FFC000"/>
                </a:solidFill>
                <a:effectLst/>
                <a:latin typeface="system-ui"/>
              </a:rPr>
              <a:t>quien esté el espíritu de Dios</a:t>
            </a:r>
            <a:r>
              <a:rPr lang="es-ES" sz="3600" b="0" i="0" dirty="0">
                <a:effectLst/>
                <a:latin typeface="system-ui"/>
              </a:rPr>
              <a:t>?</a:t>
            </a:r>
            <a:r>
              <a:rPr lang="es-ES" sz="3600" dirty="0">
                <a:latin typeface="system-ui"/>
              </a:rPr>
              <a:t>”</a:t>
            </a:r>
            <a:endParaRPr lang="en-US" sz="36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latin typeface="system-ui"/>
                <a:cs typeface="Calibri"/>
              </a:rPr>
              <a:t>José, había soportado todas las pruebas confiando en Dios.</a:t>
            </a:r>
          </a:p>
          <a:p>
            <a:r>
              <a:rPr lang="es-CR" dirty="0">
                <a:latin typeface="system-ui"/>
                <a:cs typeface="Calibri"/>
              </a:rPr>
              <a:t>José le dice a Faraón: “</a:t>
            </a:r>
            <a:r>
              <a:rPr lang="es-CR" dirty="0">
                <a:solidFill>
                  <a:srgbClr val="FFC000"/>
                </a:solidFill>
                <a:latin typeface="system-ui"/>
                <a:cs typeface="Calibri"/>
              </a:rPr>
              <a:t>no está en mi, </a:t>
            </a:r>
            <a:r>
              <a:rPr lang="es-CR" dirty="0">
                <a:latin typeface="system-ui"/>
                <a:cs typeface="Calibri"/>
              </a:rPr>
              <a:t>Dios será el que revele el sueño”.</a:t>
            </a:r>
          </a:p>
          <a:p>
            <a:r>
              <a:rPr lang="es-CR" dirty="0">
                <a:latin typeface="system-ui"/>
                <a:cs typeface="Calibri"/>
              </a:rPr>
              <a:t>Faraón reconoce que </a:t>
            </a:r>
            <a:r>
              <a:rPr lang="es-CR" dirty="0">
                <a:solidFill>
                  <a:srgbClr val="FFC000"/>
                </a:solidFill>
                <a:latin typeface="system-ui"/>
                <a:cs typeface="Calibri"/>
              </a:rPr>
              <a:t>José tiene el “Espíritu de Dios”</a:t>
            </a:r>
            <a:r>
              <a:rPr lang="es-CR" dirty="0">
                <a:latin typeface="system-ui"/>
                <a:cs typeface="Calibri"/>
              </a:rPr>
              <a:t>.</a:t>
            </a:r>
          </a:p>
          <a:p>
            <a:r>
              <a:rPr lang="es-CR" dirty="0">
                <a:latin typeface="system-ui"/>
                <a:cs typeface="Calibri"/>
              </a:rPr>
              <a:t>José es puesto como el segundo en el mando de imperio Egipcio.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JOSÉ TENÍA EL ESPÍRITU DE DIOS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E5A5903-B3DC-9EF0-6B0B-1412B58DC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85939"/>
            <a:ext cx="2108052" cy="1546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12: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PRINCIPE DE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43:14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latin typeface="system-ui"/>
              </a:rPr>
              <a:t>“</a:t>
            </a:r>
            <a:r>
              <a:rPr lang="es-ES" sz="3200" b="0" i="0" dirty="0">
                <a:effectLst/>
                <a:latin typeface="system-ui"/>
              </a:rPr>
              <a:t>Y el Dios Omnipotente os dé misericordia delante de aquel varón, y os suelte al otro vuestro hermano, y a este Benjamín. Y si he de ser privado de mis hijos, séalo</a:t>
            </a:r>
            <a:r>
              <a:rPr lang="en-US" sz="3200" dirty="0"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La narrativa bíblica incluye las palabras de fe de Jacob en Dios: “Y si he de ser privado de mis hijos, séalo”.</a:t>
            </a:r>
          </a:p>
          <a:p>
            <a:r>
              <a:rPr lang="es-CR" dirty="0">
                <a:cs typeface="Calibri"/>
              </a:rPr>
              <a:t>Los hermanos de José han cambiado a través de los años.</a:t>
            </a:r>
          </a:p>
          <a:p>
            <a:r>
              <a:rPr lang="es-CR" dirty="0">
                <a:cs typeface="Calibri"/>
              </a:rPr>
              <a:t>Judá, quien había promovido la venta de José, ahora ofrece a sus hijos como garantía del retorno de Benjamín.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12: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PRINCIPE DE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FE ABSOLUTA EN DIOS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42:21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Autofit/>
          </a:bodyPr>
          <a:lstStyle/>
          <a:p>
            <a:pPr algn="ctr"/>
            <a:r>
              <a:rPr lang="es-ES" sz="3000" dirty="0">
                <a:latin typeface="system-ui"/>
              </a:rPr>
              <a:t>“</a:t>
            </a:r>
            <a:r>
              <a:rPr lang="es-ES" sz="3000" b="1" i="0" baseline="30000" dirty="0">
                <a:effectLst/>
                <a:latin typeface="system-ui"/>
              </a:rPr>
              <a:t> </a:t>
            </a:r>
            <a:r>
              <a:rPr lang="es-ES" sz="3000" b="0" i="0" dirty="0">
                <a:effectLst/>
                <a:latin typeface="system-ui"/>
              </a:rPr>
              <a:t>Y decían el uno al otro: Verdaderamente hemos pecado contra nuestro hermano, pues vimos la angustia de su alma cuando nos rogaba, y no le escuchamos; por eso ha venido sobre nosotros esta angustia</a:t>
            </a:r>
            <a:r>
              <a:rPr lang="es-ES" sz="3000" dirty="0">
                <a:latin typeface="system-ui"/>
              </a:rPr>
              <a:t>”. </a:t>
            </a:r>
            <a:endParaRPr lang="en-US" sz="30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 panose="020F0502020204030204"/>
              </a:rPr>
              <a:t>José reconoce a sus hermanos y los trata como si fueran espías, para conocer lo sucedido con su familia.</a:t>
            </a:r>
          </a:p>
          <a:p>
            <a:r>
              <a:rPr lang="es-CR" dirty="0">
                <a:cs typeface="Calibri" panose="020F0502020204030204"/>
              </a:rPr>
              <a:t>Surgen sentimientos de culpabilidad entre los hermanos por haber vendido a su hermano José.</a:t>
            </a:r>
          </a:p>
          <a:p>
            <a:r>
              <a:rPr lang="es-CR" dirty="0">
                <a:cs typeface="Calibri" panose="020F0502020204030204"/>
              </a:rPr>
              <a:t>Debemos confesar y arrepentirnos ante Dios por los errores cometidos. </a:t>
            </a:r>
          </a:p>
          <a:p>
            <a:endParaRPr lang="es-CR" dirty="0">
              <a:cs typeface="Calibri" panose="020F0502020204030204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5608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S</a:t>
            </a:r>
            <a:r>
              <a:rPr lang="es-CR" sz="3600" dirty="0">
                <a:solidFill>
                  <a:schemeClr val="bg1"/>
                </a:solidFill>
              </a:rPr>
              <a:t>ENTIMIENTOS DE CULPABILIDAD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293BA92-CCFD-737B-7D9A-AC5E738D39D7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12: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PRINCIPE DE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45:8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3143696"/>
            <a:ext cx="5399202" cy="3434084"/>
          </a:xfrm>
        </p:spPr>
        <p:txBody>
          <a:bodyPr anchor="ctr">
            <a:noAutofit/>
          </a:bodyPr>
          <a:lstStyle/>
          <a:p>
            <a:pPr algn="ctr"/>
            <a:r>
              <a:rPr lang="es-ES" sz="3200" dirty="0">
                <a:latin typeface="system-ui"/>
              </a:rPr>
              <a:t>“</a:t>
            </a:r>
            <a:r>
              <a:rPr lang="es-ES" sz="3200" b="0" i="0" dirty="0">
                <a:effectLst/>
                <a:latin typeface="system-ui"/>
              </a:rPr>
              <a:t>Así, pues, no me enviasteis acá vosotros, sino Dios, que me ha puesto por padre de Faraón y por señor de toda su casa, y por gobernador en toda la tierra de Egipto</a:t>
            </a:r>
            <a:r>
              <a:rPr lang="es-ES" sz="3200" dirty="0">
                <a:latin typeface="system-ui"/>
              </a:rPr>
              <a:t>”.</a:t>
            </a:r>
            <a:endParaRPr lang="en-US" sz="32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744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José se da a conocer a sus hermanos y ellos quedan petrificados.</a:t>
            </a:r>
          </a:p>
          <a:p>
            <a:r>
              <a:rPr lang="es-CR" dirty="0">
                <a:cs typeface="Calibri"/>
              </a:rPr>
              <a:t>Al repasar las peripecias que tuvo que enfrentar, José reconoce que Dios estuvo detrás dirigiendo su vida.</a:t>
            </a:r>
          </a:p>
          <a:p>
            <a:r>
              <a:rPr lang="es-CR" dirty="0">
                <a:cs typeface="Calibri"/>
              </a:rPr>
              <a:t>En lugar de guardar rencor contra las injusticias, alabemos el nombre de Dios por sus cuidados y dirección.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47333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JOSÉ, EL VISIONARIO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A1AC9F-3CBC-7E1A-6027-A27642BA4C9E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12: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PRINCIPE DE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8899</TotalTime>
  <Words>482</Words>
  <Application>Microsoft Macintosh PowerPoint</Application>
  <PresentationFormat>Widescreen</PresentationFormat>
  <Paragraphs>49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PowerPoint Presentation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Dodanim Castillo</cp:lastModifiedBy>
  <cp:revision>88</cp:revision>
  <dcterms:created xsi:type="dcterms:W3CDTF">2022-03-25T21:53:57Z</dcterms:created>
  <dcterms:modified xsi:type="dcterms:W3CDTF">2022-06-13T14:41:07Z</dcterms:modified>
</cp:coreProperties>
</file>