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handoutMasterIdLst>
    <p:handoutMasterId r:id="rId8"/>
  </p:handoutMasterIdLst>
  <p:sldIdLst>
    <p:sldId id="261" r:id="rId3"/>
    <p:sldId id="257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3B2C"/>
    <a:srgbClr val="934415"/>
    <a:srgbClr val="5E1F1E"/>
    <a:srgbClr val="FEC600"/>
    <a:srgbClr val="EEC916"/>
    <a:srgbClr val="5D4A08"/>
    <a:srgbClr val="020100"/>
    <a:srgbClr val="190703"/>
    <a:srgbClr val="030200"/>
    <a:srgbClr val="FB7E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3" autoAdjust="0"/>
    <p:restoredTop sz="95846"/>
  </p:normalViewPr>
  <p:slideViewPr>
    <p:cSldViewPr snapToGrid="0">
      <p:cViewPr varScale="1">
        <p:scale>
          <a:sx n="98" d="100"/>
          <a:sy n="98" d="100"/>
        </p:scale>
        <p:origin x="7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355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z Rios" userId="11360a9a-973a-4a53-9e4f-6930a6f815bd" providerId="ADAL" clId="{4F23C0F9-5BD1-4675-946F-1F6B74128320}"/>
    <pc:docChg chg="undo custSel modSld">
      <pc:chgData name="Franz Rios" userId="11360a9a-973a-4a53-9e4f-6930a6f815bd" providerId="ADAL" clId="{4F23C0F9-5BD1-4675-946F-1F6B74128320}" dt="2022-06-27T19:44:12.118" v="763" actId="20577"/>
      <pc:docMkLst>
        <pc:docMk/>
      </pc:docMkLst>
      <pc:sldChg chg="modSp mod">
        <pc:chgData name="Franz Rios" userId="11360a9a-973a-4a53-9e4f-6930a6f815bd" providerId="ADAL" clId="{4F23C0F9-5BD1-4675-946F-1F6B74128320}" dt="2022-06-27T17:25:18.733" v="211" actId="20577"/>
        <pc:sldMkLst>
          <pc:docMk/>
          <pc:sldMk cId="1437161812" sldId="257"/>
        </pc:sldMkLst>
        <pc:spChg chg="mod">
          <ac:chgData name="Franz Rios" userId="11360a9a-973a-4a53-9e4f-6930a6f815bd" providerId="ADAL" clId="{4F23C0F9-5BD1-4675-946F-1F6B74128320}" dt="2022-06-27T17:25:18.733" v="211" actId="20577"/>
          <ac:spMkLst>
            <pc:docMk/>
            <pc:sldMk cId="1437161812" sldId="257"/>
            <ac:spMk id="22" creationId="{49C46636-91CD-6338-86F1-B320BE535F1F}"/>
          </ac:spMkLst>
        </pc:spChg>
      </pc:sldChg>
      <pc:sldChg chg="modSp mod">
        <pc:chgData name="Franz Rios" userId="11360a9a-973a-4a53-9e4f-6930a6f815bd" providerId="ADAL" clId="{4F23C0F9-5BD1-4675-946F-1F6B74128320}" dt="2022-06-27T19:43:32.249" v="752" actId="20577"/>
        <pc:sldMkLst>
          <pc:docMk/>
          <pc:sldMk cId="3634818958" sldId="262"/>
        </pc:sldMkLst>
        <pc:spChg chg="mod">
          <ac:chgData name="Franz Rios" userId="11360a9a-973a-4a53-9e4f-6930a6f815bd" providerId="ADAL" clId="{4F23C0F9-5BD1-4675-946F-1F6B74128320}" dt="2022-06-27T17:45:52.194" v="316" actId="1035"/>
          <ac:spMkLst>
            <pc:docMk/>
            <pc:sldMk cId="3634818958" sldId="262"/>
            <ac:spMk id="9" creationId="{B82924B6-A38C-4717-AEAF-D6458077CA7D}"/>
          </ac:spMkLst>
        </pc:spChg>
        <pc:spChg chg="mod">
          <ac:chgData name="Franz Rios" userId="11360a9a-973a-4a53-9e4f-6930a6f815bd" providerId="ADAL" clId="{4F23C0F9-5BD1-4675-946F-1F6B74128320}" dt="2022-06-27T19:43:32.249" v="752" actId="20577"/>
          <ac:spMkLst>
            <pc:docMk/>
            <pc:sldMk cId="3634818958" sldId="262"/>
            <ac:spMk id="19" creationId="{67F33DE8-5AE4-D7E4-9436-60FF696E0A25}"/>
          </ac:spMkLst>
        </pc:spChg>
        <pc:spChg chg="mod">
          <ac:chgData name="Franz Rios" userId="11360a9a-973a-4a53-9e4f-6930a6f815bd" providerId="ADAL" clId="{4F23C0F9-5BD1-4675-946F-1F6B74128320}" dt="2022-06-27T19:42:17.975" v="731" actId="403"/>
          <ac:spMkLst>
            <pc:docMk/>
            <pc:sldMk cId="3634818958" sldId="262"/>
            <ac:spMk id="20" creationId="{35674300-27D8-2A1F-60DC-7E3845025EB4}"/>
          </ac:spMkLst>
        </pc:spChg>
        <pc:spChg chg="mod">
          <ac:chgData name="Franz Rios" userId="11360a9a-973a-4a53-9e4f-6930a6f815bd" providerId="ADAL" clId="{4F23C0F9-5BD1-4675-946F-1F6B74128320}" dt="2022-06-27T17:44:51.106" v="232" actId="207"/>
          <ac:spMkLst>
            <pc:docMk/>
            <pc:sldMk cId="3634818958" sldId="262"/>
            <ac:spMk id="22" creationId="{49C46636-91CD-6338-86F1-B320BE535F1F}"/>
          </ac:spMkLst>
        </pc:spChg>
      </pc:sldChg>
      <pc:sldChg chg="modSp mod">
        <pc:chgData name="Franz Rios" userId="11360a9a-973a-4a53-9e4f-6930a6f815bd" providerId="ADAL" clId="{4F23C0F9-5BD1-4675-946F-1F6B74128320}" dt="2022-06-27T19:30:23.269" v="484" actId="12"/>
        <pc:sldMkLst>
          <pc:docMk/>
          <pc:sldMk cId="3009593293" sldId="263"/>
        </pc:sldMkLst>
        <pc:spChg chg="mod">
          <ac:chgData name="Franz Rios" userId="11360a9a-973a-4a53-9e4f-6930a6f815bd" providerId="ADAL" clId="{4F23C0F9-5BD1-4675-946F-1F6B74128320}" dt="2022-06-27T19:29:58.050" v="483" actId="20577"/>
          <ac:spMkLst>
            <pc:docMk/>
            <pc:sldMk cId="3009593293" sldId="263"/>
            <ac:spMk id="9" creationId="{B82924B6-A38C-4717-AEAF-D6458077CA7D}"/>
          </ac:spMkLst>
        </pc:spChg>
        <pc:spChg chg="mod">
          <ac:chgData name="Franz Rios" userId="11360a9a-973a-4a53-9e4f-6930a6f815bd" providerId="ADAL" clId="{4F23C0F9-5BD1-4675-946F-1F6B74128320}" dt="2022-06-27T19:26:58.629" v="356" actId="20577"/>
          <ac:spMkLst>
            <pc:docMk/>
            <pc:sldMk cId="3009593293" sldId="263"/>
            <ac:spMk id="19" creationId="{67F33DE8-5AE4-D7E4-9436-60FF696E0A25}"/>
          </ac:spMkLst>
        </pc:spChg>
        <pc:spChg chg="mod">
          <ac:chgData name="Franz Rios" userId="11360a9a-973a-4a53-9e4f-6930a6f815bd" providerId="ADAL" clId="{4F23C0F9-5BD1-4675-946F-1F6B74128320}" dt="2022-06-27T19:26:32.877" v="329" actId="403"/>
          <ac:spMkLst>
            <pc:docMk/>
            <pc:sldMk cId="3009593293" sldId="263"/>
            <ac:spMk id="20" creationId="{35674300-27D8-2A1F-60DC-7E3845025EB4}"/>
          </ac:spMkLst>
        </pc:spChg>
        <pc:spChg chg="mod">
          <ac:chgData name="Franz Rios" userId="11360a9a-973a-4a53-9e4f-6930a6f815bd" providerId="ADAL" clId="{4F23C0F9-5BD1-4675-946F-1F6B74128320}" dt="2022-06-27T19:30:23.269" v="484" actId="12"/>
          <ac:spMkLst>
            <pc:docMk/>
            <pc:sldMk cId="3009593293" sldId="263"/>
            <ac:spMk id="22" creationId="{49C46636-91CD-6338-86F1-B320BE535F1F}"/>
          </ac:spMkLst>
        </pc:spChg>
      </pc:sldChg>
      <pc:sldChg chg="modSp mod">
        <pc:chgData name="Franz Rios" userId="11360a9a-973a-4a53-9e4f-6930a6f815bd" providerId="ADAL" clId="{4F23C0F9-5BD1-4675-946F-1F6B74128320}" dt="2022-06-27T19:44:12.118" v="763" actId="20577"/>
        <pc:sldMkLst>
          <pc:docMk/>
          <pc:sldMk cId="4224486951" sldId="264"/>
        </pc:sldMkLst>
        <pc:spChg chg="mod">
          <ac:chgData name="Franz Rios" userId="11360a9a-973a-4a53-9e4f-6930a6f815bd" providerId="ADAL" clId="{4F23C0F9-5BD1-4675-946F-1F6B74128320}" dt="2022-06-27T19:39:35.298" v="596" actId="20577"/>
          <ac:spMkLst>
            <pc:docMk/>
            <pc:sldMk cId="4224486951" sldId="264"/>
            <ac:spMk id="9" creationId="{B82924B6-A38C-4717-AEAF-D6458077CA7D}"/>
          </ac:spMkLst>
        </pc:spChg>
        <pc:spChg chg="mod">
          <ac:chgData name="Franz Rios" userId="11360a9a-973a-4a53-9e4f-6930a6f815bd" providerId="ADAL" clId="{4F23C0F9-5BD1-4675-946F-1F6B74128320}" dt="2022-06-27T19:44:12.118" v="763" actId="20577"/>
          <ac:spMkLst>
            <pc:docMk/>
            <pc:sldMk cId="4224486951" sldId="264"/>
            <ac:spMk id="19" creationId="{67F33DE8-5AE4-D7E4-9436-60FF696E0A25}"/>
          </ac:spMkLst>
        </pc:spChg>
        <pc:spChg chg="mod">
          <ac:chgData name="Franz Rios" userId="11360a9a-973a-4a53-9e4f-6930a6f815bd" providerId="ADAL" clId="{4F23C0F9-5BD1-4675-946F-1F6B74128320}" dt="2022-06-27T19:31:34.145" v="493" actId="20577"/>
          <ac:spMkLst>
            <pc:docMk/>
            <pc:sldMk cId="4224486951" sldId="264"/>
            <ac:spMk id="20" creationId="{35674300-27D8-2A1F-60DC-7E3845025EB4}"/>
          </ac:spMkLst>
        </pc:spChg>
        <pc:spChg chg="mod">
          <ac:chgData name="Franz Rios" userId="11360a9a-973a-4a53-9e4f-6930a6f815bd" providerId="ADAL" clId="{4F23C0F9-5BD1-4675-946F-1F6B74128320}" dt="2022-06-27T19:41:05.579" v="726" actId="20577"/>
          <ac:spMkLst>
            <pc:docMk/>
            <pc:sldMk cId="4224486951" sldId="264"/>
            <ac:spMk id="22" creationId="{49C46636-91CD-6338-86F1-B320BE535F1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6AEE2BFA-A9BE-5BD1-3455-ABD1BEAA8B9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96CB0C2-EB1F-D651-2492-19ACE62BD57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E1BFB-AD25-4C1A-8CB9-0AB242035CF0}" type="datetimeFigureOut">
              <a:rPr lang="en-US" smtClean="0"/>
              <a:t>6/27/2022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41EC92D-91B4-8830-F6C9-9EA0AB2D5DA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C448289-03F0-9256-4E06-AA145865A66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31382-BA3C-43DF-B9A0-E2D81426AD4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9993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DFD3CF-1DE8-4B77-A33A-CCB938ACF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2412" y="134937"/>
            <a:ext cx="10515600" cy="823913"/>
          </a:xfrm>
        </p:spPr>
        <p:txBody>
          <a:bodyPr/>
          <a:lstStyle>
            <a:lvl1pPr algn="ctr">
              <a:defRPr>
                <a:solidFill>
                  <a:schemeClr val="accent4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403B593-9D9A-41E3-9C54-2098C4286D6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752724" y="2024063"/>
            <a:ext cx="3902075" cy="82391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rgbClr val="FFC000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4B24A55-B9A9-4B2D-8107-97A19BD264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52725" y="3038475"/>
            <a:ext cx="3852862" cy="3684588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9C91D72-088D-4FB5-8C14-2A9FCBED5428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829425" y="2024063"/>
            <a:ext cx="5183188" cy="82391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rgbClr val="FFC000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2D53592-DB91-4162-85FA-251B9CD6A8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80212" y="3038475"/>
            <a:ext cx="5183188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400A6C50-24A6-4A1A-B3BD-881F6934C3C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7522" y="5054189"/>
            <a:ext cx="2532063" cy="1103313"/>
          </a:xfrm>
        </p:spPr>
        <p:txBody>
          <a:bodyPr/>
          <a:lstStyle>
            <a:lvl1pPr marL="0" indent="0" algn="ctr">
              <a:buNone/>
              <a:defRPr>
                <a:solidFill>
                  <a:srgbClr val="FFC000"/>
                </a:solidFill>
              </a:defRPr>
            </a:lvl1pPr>
            <a:lvl2pPr marL="457200" indent="0" algn="ctr">
              <a:buNone/>
              <a:defRPr>
                <a:solidFill>
                  <a:srgbClr val="FFC000"/>
                </a:solidFill>
              </a:defRPr>
            </a:lvl2pPr>
            <a:lvl3pPr marL="914400" indent="0" algn="ctr">
              <a:buNone/>
              <a:defRPr>
                <a:solidFill>
                  <a:srgbClr val="FFC000"/>
                </a:solidFill>
              </a:defRPr>
            </a:lvl3pPr>
            <a:lvl4pPr marL="1371600" indent="0" algn="ctr">
              <a:buNone/>
              <a:defRPr>
                <a:solidFill>
                  <a:srgbClr val="FFC000"/>
                </a:solidFill>
              </a:defRPr>
            </a:lvl4pPr>
            <a:lvl5pPr marL="1828800" indent="0" algn="ctr">
              <a:buNone/>
              <a:defRPr>
                <a:solidFill>
                  <a:srgbClr val="FFC000"/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563F7E78-D46A-C07B-9094-AE215B5A97F9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7590" b="95606" l="7324" r="89844">
                        <a14:foregroundMark x1="25566" y1="70503" x2="24109" y2="76213"/>
                        <a14:foregroundMark x1="72183" y1="71544" x2="70860" y2="68959"/>
                        <a14:foregroundMark x1="63486" y1="66948" x2="63477" y2="68043"/>
                        <a14:foregroundMark x1="70779" y1="69047" x2="72012" y2="72323"/>
                        <a14:foregroundMark x1="70131" y1="69756" x2="70020" y2="70040"/>
                        <a14:backgroundMark x1="22852" y1="71238" x2="22852" y2="71238"/>
                        <a14:backgroundMark x1="33130" y1="61622" x2="33398" y2="61385"/>
                        <a14:backgroundMark x1="22559" y1="70972" x2="24016" y2="69683"/>
                        <a14:backgroundMark x1="22754" y1="71904" x2="21777" y2="77230"/>
                        <a14:backgroundMark x1="28897" y1="43982" x2="26660" y2="62184"/>
                        <a14:backgroundMark x1="29724" y1="37249" x2="29148" y2="41936"/>
                        <a14:backgroundMark x1="31323" y1="24240" x2="29929" y2="35584"/>
                        <a14:backgroundMark x1="32715" y1="12916" x2="32620" y2="13691"/>
                        <a14:backgroundMark x1="26660" y1="62184" x2="19043" y2="70972"/>
                        <a14:backgroundMark x1="19043" y1="70972" x2="23242" y2="86418"/>
                        <a14:backgroundMark x1="23242" y1="86418" x2="30566" y2="92410"/>
                        <a14:backgroundMark x1="30566" y1="92410" x2="38184" y2="94407"/>
                        <a14:backgroundMark x1="38184" y1="94407" x2="41241" y2="94015"/>
                        <a14:backgroundMark x1="71182" y1="87475" x2="73242" y2="86418"/>
                        <a14:backgroundMark x1="71021" y1="87558" x2="71117" y2="87509"/>
                        <a14:backgroundMark x1="73242" y1="86418" x2="75000" y2="71904"/>
                        <a14:backgroundMark x1="70109" y1="61604" x2="68011" y2="57185"/>
                        <a14:backgroundMark x1="73973" y1="69742" x2="72904" y2="67491"/>
                        <a14:backgroundMark x1="75000" y1="71904" x2="74127" y2="70065"/>
                        <a14:backgroundMark x1="32484" y1="12556" x2="32199" y2="12601"/>
                        <a14:backgroundMark x1="30063" y1="41259" x2="29688" y2="51132"/>
                        <a14:backgroundMark x1="30171" y1="38430" x2="30124" y2="39658"/>
                        <a14:backgroundMark x1="30982" y1="17100" x2="30264" y2="35987"/>
                        <a14:backgroundMark x1="29688" y1="51132" x2="27257" y2="62671"/>
                        <a14:backgroundMark x1="27051" y1="63648" x2="19434" y2="71238"/>
                        <a14:backgroundMark x1="22665" y1="81177" x2="23633" y2="84154"/>
                        <a14:backgroundMark x1="21804" y1="78527" x2="22483" y2="80617"/>
                        <a14:backgroundMark x1="19434" y1="71238" x2="21779" y2="78452"/>
                        <a14:backgroundMark x1="23633" y1="84154" x2="37793" y2="93475"/>
                        <a14:backgroundMark x1="37793" y1="93475" x2="40189" y2="93663"/>
                        <a14:backgroundMark x1="66522" y1="91056" x2="68164" y2="90679"/>
                        <a14:backgroundMark x1="71919" y1="84575" x2="75781" y2="78296"/>
                        <a14:backgroundMark x1="72043" y1="84373" x2="71958" y2="84512"/>
                        <a14:backgroundMark x1="68164" y1="90679" x2="68869" y2="89533"/>
                        <a14:backgroundMark x1="74189" y1="69090" x2="73604" y2="65710"/>
                        <a14:backgroundMark x1="75781" y1="78296" x2="74278" y2="69607"/>
                        <a14:backgroundMark x1="69901" y1="61647" x2="68158" y2="60362"/>
                        <a14:backgroundMark x1="58956" y1="11503" x2="57930" y2="10976"/>
                        <a14:backgroundMark x1="60869" y1="12487" x2="59666" y2="11868"/>
                        <a14:backgroundMark x1="32909" y1="13258" x2="32599" y2="13328"/>
                        <a14:backgroundMark x1="30860" y1="12854" x2="30957" y2="11185"/>
                        <a14:backgroundMark x1="29566" y1="35146" x2="30606" y2="17226"/>
                        <a14:backgroundMark x1="29395" y1="38083" x2="29487" y2="36506"/>
                        <a14:backgroundMark x1="41449" y1="7752" x2="48047" y2="5593"/>
                        <a14:backgroundMark x1="30957" y1="11185" x2="37456" y2="9058"/>
                        <a14:backgroundMark x1="60991" y1="8132" x2="61621" y2="8256"/>
                        <a14:backgroundMark x1="48047" y1="5593" x2="56112" y2="7175"/>
                        <a14:backgroundMark x1="63911" y1="9867" x2="70703" y2="14647"/>
                        <a14:backgroundMark x1="61621" y1="8256" x2="63333" y2="9460"/>
                        <a14:backgroundMark x1="70703" y1="14647" x2="75488" y2="32091"/>
                        <a14:backgroundMark x1="75086" y1="67168" x2="74902" y2="83222"/>
                        <a14:backgroundMark x1="75114" y1="64667" x2="75095" y2="66354"/>
                        <a14:backgroundMark x1="75488" y1="32091" x2="75161" y2="60557"/>
                        <a14:backgroundMark x1="64994" y1="92271" x2="64258" y2="92943"/>
                        <a14:backgroundMark x1="65836" y1="91502" x2="65578" y2="91738"/>
                        <a14:backgroundMark x1="74902" y1="83222" x2="71453" y2="86372"/>
                        <a14:backgroundMark x1="45723" y1="96299" x2="39258" y2="97470"/>
                        <a14:backgroundMark x1="64258" y1="92943" x2="63368" y2="93104"/>
                        <a14:backgroundMark x1="39258" y1="97470" x2="30762" y2="95606"/>
                        <a14:backgroundMark x1="30762" y1="95606" x2="23926" y2="88549"/>
                        <a14:backgroundMark x1="23926" y1="88549" x2="19922" y2="79361"/>
                        <a14:backgroundMark x1="19922" y1="79361" x2="20801" y2="67244"/>
                        <a14:backgroundMark x1="20801" y1="67244" x2="25781" y2="59121"/>
                        <a14:backgroundMark x1="27129" y1="46649" x2="28516" y2="33822"/>
                        <a14:backgroundMark x1="25781" y1="59121" x2="26918" y2="48600"/>
                        <a14:backgroundMark x1="28516" y1="33822" x2="29004" y2="40879"/>
                        <a14:backgroundMark x1="65918" y1="14514" x2="65685" y2="18076"/>
                        <a14:backgroundMark x1="67574" y1="52904" x2="67773" y2="54194"/>
                        <a14:backgroundMark x1="67773" y1="54194" x2="84082" y2="60852"/>
                        <a14:backgroundMark x1="84082" y1="60852" x2="88281" y2="60719"/>
                        <a14:backgroundMark x1="30957" y1="30360" x2="30957" y2="30360"/>
                        <a14:backgroundMark x1="25936" y1="66418" x2="25716" y2="66635"/>
                        <a14:backgroundMark x1="21983" y1="78609" x2="21777" y2="79361"/>
                        <a14:backgroundMark x1="30951" y1="85696" x2="31825" y2="86300"/>
                        <a14:backgroundMark x1="21777" y1="79361" x2="22816" y2="80078"/>
                        <a14:backgroundMark x1="69416" y1="89178" x2="72070" y2="88549"/>
                        <a14:backgroundMark x1="72070" y1="88549" x2="74902" y2="78562"/>
                        <a14:backgroundMark x1="74902" y1="78562" x2="75391" y2="66844"/>
                        <a14:backgroundMark x1="70038" y1="61618" x2="68130" y2="59756"/>
                        <a14:backgroundMark x1="75045" y1="66506" x2="73778" y2="65268"/>
                        <a14:backgroundMark x1="75391" y1="66844" x2="75242" y2="66698"/>
                        <a14:backgroundMark x1="66334" y1="20420" x2="66309" y2="18375"/>
                        <a14:backgroundMark x1="66407" y1="26418" x2="66336" y2="20563"/>
                        <a14:backgroundMark x1="60790" y1="11861" x2="60215" y2="11182"/>
                        <a14:backgroundMark x1="66309" y1="18375" x2="65887" y2="17877"/>
                        <a14:backgroundMark x1="32213" y1="12628" x2="32484" y2="12555"/>
                        <a14:backgroundMark x1="30454" y1="17277" x2="31348" y2="23302"/>
                        <a14:backgroundMark x1="29590" y1="11451" x2="29848" y2="13192"/>
                        <a14:backgroundMark x1="30963" y1="12819" x2="30859" y2="9987"/>
                        <a14:backgroundMark x1="31348" y1="23302" x2="31119" y2="17055"/>
                        <a14:backgroundMark x1="62222" y1="9342" x2="63281" y2="9321"/>
                        <a14:backgroundMark x1="61985" y1="9347" x2="62105" y2="9345"/>
                        <a14:backgroundMark x1="30859" y1="9987" x2="35847" y2="9885"/>
                        <a14:backgroundMark x1="66482" y1="24022" x2="66992" y2="26365"/>
                        <a14:backgroundMark x1="30643" y1="17214" x2="30944" y2="37744"/>
                        <a14:backgroundMark x1="30566" y1="11984" x2="30580" y2="12947"/>
                        <a14:backgroundMark x1="29745" y1="40543" x2="23610" y2="50303"/>
                        <a14:backgroundMark x1="21357" y1="54378" x2="18262" y2="66045"/>
                        <a14:backgroundMark x1="18262" y1="66045" x2="18848" y2="81491"/>
                        <a14:backgroundMark x1="18848" y1="81491" x2="26660" y2="91212"/>
                        <a14:backgroundMark x1="55923" y1="94929" x2="58105" y2="95206"/>
                        <a14:backgroundMark x1="26660" y1="91212" x2="37566" y2="92597"/>
                        <a14:backgroundMark x1="58105" y1="95206" x2="67773" y2="93742"/>
                        <a14:backgroundMark x1="67773" y1="93742" x2="75098" y2="83622"/>
                        <a14:backgroundMark x1="75098" y1="83622" x2="75098" y2="69907"/>
                        <a14:backgroundMark x1="73280" y1="60947" x2="68750" y2="38615"/>
                        <a14:backgroundMark x1="74650" y1="67699" x2="74078" y2="64881"/>
                        <a14:backgroundMark x1="75098" y1="69907" x2="74749" y2="68186"/>
                        <a14:backgroundMark x1="68750" y1="38615" x2="67773" y2="9854"/>
                        <a14:backgroundMark x1="67773" y1="9854" x2="59863" y2="6391"/>
                        <a14:backgroundMark x1="34304" y1="10677" x2="29688" y2="11451"/>
                        <a14:backgroundMark x1="59071" y1="6524" x2="54902" y2="7223"/>
                        <a14:backgroundMark x1="59863" y1="6391" x2="59432" y2="6463"/>
                        <a14:backgroundMark x1="70313" y1="24634" x2="76074" y2="42610"/>
                        <a14:backgroundMark x1="76074" y1="42610" x2="87207" y2="30360"/>
                        <a14:backgroundMark x1="87207" y1="30360" x2="75000" y2="19840"/>
                        <a14:backgroundMark x1="75000" y1="19840" x2="70020" y2="29161"/>
                        <a14:backgroundMark x1="70313" y1="17044" x2="73438" y2="34354"/>
                        <a14:backgroundMark x1="73438" y1="34354" x2="83105" y2="29827"/>
                        <a14:backgroundMark x1="83105" y1="29827" x2="77441" y2="15446"/>
                        <a14:backgroundMark x1="77441" y1="15446" x2="69727" y2="18109"/>
                        <a14:backgroundMark x1="69727" y1="18109" x2="69531" y2="18908"/>
                        <a14:backgroundMark x1="64355" y1="12916" x2="62988" y2="64314"/>
                        <a14:backgroundMark x1="62988" y1="64314" x2="70117" y2="68442"/>
                        <a14:backgroundMark x1="70117" y1="68442" x2="77051" y2="60852"/>
                        <a14:backgroundMark x1="77051" y1="60852" x2="70215" y2="43542"/>
                        <a14:backgroundMark x1="70215" y1="43542" x2="70313" y2="16911"/>
                        <a14:backgroundMark x1="70313" y1="16911" x2="63184" y2="14514"/>
                        <a14:backgroundMark x1="64160" y1="37816" x2="64941" y2="65912"/>
                        <a14:backgroundMark x1="64941" y1="65912" x2="73145" y2="66977"/>
                        <a14:backgroundMark x1="73145" y1="66977" x2="69238" y2="18775"/>
                        <a14:backgroundMark x1="69238" y1="18775" x2="63965" y2="28895"/>
                        <a14:backgroundMark x1="63965" y1="28895" x2="63379" y2="40879"/>
                        <a14:backgroundMark x1="63379" y1="40879" x2="62891" y2="41811"/>
                        <a14:backgroundMark x1="5957" y1="27696" x2="8984" y2="50466"/>
                        <a14:backgroundMark x1="8984" y1="50466" x2="19141" y2="56591"/>
                        <a14:backgroundMark x1="19141" y1="56591" x2="25684" y2="50067"/>
                        <a14:backgroundMark x1="25684" y1="50067" x2="30762" y2="38349"/>
                        <a14:backgroundMark x1="30762" y1="38349" x2="31836" y2="25033"/>
                        <a14:backgroundMark x1="31836" y1="25033" x2="29492" y2="15180"/>
                        <a14:backgroundMark x1="29492" y1="15180" x2="21387" y2="11984"/>
                        <a14:backgroundMark x1="21387" y1="11984" x2="12207" y2="18375"/>
                        <a14:backgroundMark x1="12207" y1="18375" x2="7617" y2="27696"/>
                        <a14:backgroundMark x1="7617" y1="27696" x2="5957" y2="27563"/>
                        <a14:backgroundMark x1="23340" y1="68043" x2="26660" y2="67244"/>
                        <a14:backgroundMark x1="24121" y1="70972" x2="30957" y2="62716"/>
                        <a14:backgroundMark x1="30957" y1="62716" x2="31250" y2="34354"/>
                        <a14:backgroundMark x1="31250" y1="34354" x2="30859" y2="33555"/>
                        <a14:backgroundMark x1="33203" y1="13316" x2="33398" y2="62850"/>
                        <a14:backgroundMark x1="33398" y1="62850" x2="33203" y2="61651"/>
                        <a14:backgroundMark x1="29688" y1="34088" x2="29980" y2="35686"/>
                        <a14:backgroundMark x1="30469" y1="34621" x2="28809" y2="35553"/>
                        <a14:backgroundMark x1="8203" y1="27430" x2="10645" y2="40879"/>
                        <a14:backgroundMark x1="10645" y1="40879" x2="26367" y2="23835"/>
                        <a14:backgroundMark x1="26367" y1="23835" x2="31055" y2="12250"/>
                        <a14:backgroundMark x1="31055" y1="12250" x2="15332" y2="17577"/>
                        <a14:backgroundMark x1="15332" y1="17577" x2="7617" y2="29827"/>
                        <a14:backgroundMark x1="10547" y1="32091" x2="16406" y2="23169"/>
                        <a14:backgroundMark x1="16406" y1="23169" x2="27637" y2="15579"/>
                        <a14:backgroundMark x1="30762" y1="17177" x2="30762" y2="17177"/>
                        <a14:backgroundMark x1="29590" y1="15579" x2="29590" y2="15579"/>
                        <a14:backgroundMark x1="28809" y1="15180" x2="28809" y2="15180"/>
                        <a14:backgroundMark x1="10254" y1="33289" x2="14551" y2="25300"/>
                        <a14:backgroundMark x1="9668" y1="28895" x2="14453" y2="25566"/>
                        <a14:backgroundMark x1="10449" y1="27297" x2="10938" y2="33156"/>
                        <a14:backgroundMark x1="10156" y1="50999" x2="12598" y2="56458"/>
                        <a14:backgroundMark x1="19336" y1="52064" x2="19336" y2="52064"/>
                        <a14:backgroundMark x1="16504" y1="58722" x2="22070" y2="53395"/>
                        <a14:backgroundMark x1="28613" y1="41944" x2="30664" y2="38748"/>
                        <a14:backgroundMark x1="65625" y1="26897" x2="66602" y2="56724"/>
                        <a14:backgroundMark x1="66602" y1="56724" x2="70605" y2="66844"/>
                        <a14:backgroundMark x1="70605" y1="66844" x2="67578" y2="30892"/>
                        <a14:backgroundMark x1="67578" y1="30892" x2="65234" y2="31425"/>
                        <a14:backgroundMark x1="65820" y1="19840" x2="65332" y2="23702"/>
                        <a14:backgroundMark x1="65527" y1="20240" x2="65332" y2="20240"/>
                        <a14:backgroundMark x1="63379" y1="13049" x2="63477" y2="24234"/>
                        <a14:backgroundMark x1="63477" y1="24234" x2="63379" y2="9321"/>
                        <a14:backgroundMark x1="65137" y1="16911" x2="65332" y2="23169"/>
                        <a14:backgroundMark x1="71875" y1="58722" x2="74121" y2="67377"/>
                        <a14:backgroundMark x1="73828" y1="62184" x2="75293" y2="69507"/>
                        <a14:backgroundMark x1="71973" y1="56724" x2="71973" y2="56724"/>
                        <a14:backgroundMark x1="74414" y1="59920" x2="73047" y2="63382"/>
                        <a14:backgroundMark x1="78027" y1="62317" x2="78027" y2="62317"/>
                        <a14:backgroundMark x1="83594" y1="34088" x2="83203" y2="38216"/>
                        <a14:backgroundMark x1="74512" y1="64847" x2="75879" y2="69507"/>
                        <a14:backgroundMark x1="75195" y1="58189" x2="75293" y2="59254"/>
                        <a14:backgroundMark x1="76563" y1="62850" x2="78809" y2="60320"/>
                        <a14:backgroundMark x1="71289" y1="62716" x2="71289" y2="62716"/>
                        <a14:backgroundMark x1="71875" y1="62583" x2="71777" y2="62850"/>
                        <a14:backgroundMark x1="69531" y1="79893" x2="72168" y2="84687"/>
                        <a14:backgroundMark x1="43652" y1="93209" x2="68652" y2="88682"/>
                        <a14:backgroundMark x1="68652" y1="88682" x2="72070" y2="84820"/>
                        <a14:backgroundMark x1="45801" y1="95872" x2="61914" y2="92943"/>
                        <a14:backgroundMark x1="61914" y1="92943" x2="62695" y2="92277"/>
                        <a14:backgroundMark x1="58008" y1="94674" x2="60352" y2="92144"/>
                        <a14:backgroundMark x1="62207" y1="91611" x2="59375" y2="94807"/>
                        <a14:backgroundMark x1="63867" y1="91877" x2="61230" y2="94141"/>
                        <a14:backgroundMark x1="21289" y1="77497" x2="29883" y2="80027"/>
                        <a14:backgroundMark x1="29883" y1="80027" x2="41406" y2="93342"/>
                        <a14:backgroundMark x1="26074" y1="83089" x2="26660" y2="82557"/>
                        <a14:backgroundMark x1="28027" y1="82557" x2="25391" y2="86551"/>
                        <a14:backgroundMark x1="29688" y1="81225" x2="26270" y2="80692"/>
                        <a14:backgroundMark x1="37891" y1="92410" x2="39941" y2="91611"/>
                        <a14:backgroundMark x1="44141" y1="93875" x2="40332" y2="92943"/>
                        <a14:backgroundMark x1="27832" y1="60852" x2="27832" y2="60852"/>
                        <a14:backgroundMark x1="30566" y1="60719" x2="27832" y2="64314"/>
                        <a14:backgroundMark x1="31836" y1="59521" x2="31250" y2="62716"/>
                        <a14:backgroundMark x1="28320" y1="64048" x2="27051" y2="65779"/>
                        <a14:backgroundMark x1="70313" y1="78961" x2="72559" y2="82823"/>
                        <a14:backgroundMark x1="70703" y1="77497" x2="73828" y2="73502"/>
                        <a14:backgroundMark x1="74023" y1="74168" x2="72852" y2="80027"/>
                        <a14:backgroundMark x1="73828" y1="72437" x2="73730" y2="71372"/>
                        <a14:backgroundMark x1="74219" y1="70173" x2="73047" y2="75499"/>
                        <a14:backgroundMark x1="71875" y1="61784" x2="71680" y2="64980"/>
                        <a14:backgroundMark x1="64453" y1="65779" x2="65332" y2="65513"/>
                        <a14:backgroundMark x1="30664" y1="6658" x2="30664" y2="17577"/>
                        <a14:backgroundMark x1="33203" y1="12517" x2="61426" y2="8389"/>
                        <a14:backgroundMark x1="61426" y1="8389" x2="61133" y2="8655"/>
                        <a14:backgroundMark x1="35156" y1="13582" x2="60547" y2="11052"/>
                        <a14:backgroundMark x1="60547" y1="11052" x2="60645" y2="9854"/>
                        <a14:backgroundMark x1="61816" y1="9321" x2="63867" y2="14780"/>
                        <a14:backgroundMark x1="61523" y1="7457" x2="60645" y2="8788"/>
                        <a14:backgroundMark x1="18848" y1="45140" x2="17188" y2="55925"/>
                        <a14:backgroundMark x1="20703" y1="49933" x2="18457" y2="61518"/>
                        <a14:backgroundMark x1="22070" y1="49534" x2="17188" y2="5872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391" t="9874" r="24684" b="6312"/>
          <a:stretch/>
        </p:blipFill>
        <p:spPr bwMode="auto">
          <a:xfrm>
            <a:off x="110741" y="2024063"/>
            <a:ext cx="2505626" cy="2804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AD291DFA-A78F-6386-C96F-4BA7B442085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752725" y="1135063"/>
            <a:ext cx="9259888" cy="5683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315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917EEA-C6AC-477E-A518-64A226FA7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A26B67E-15A8-4D76-AB03-F62288ACD6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5F26DD2-1B94-4419-84E8-C91500ACBE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84AE7C8-564F-4E53-88AB-DBE288588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6/27/2022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29E7ABE-BFDB-40ED-89E6-1B4F5B458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2D7A7E5-210B-4A3A-97CB-F7C895071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3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015423-28CD-4AAF-8779-C8B53339B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12A5FE2-5B57-4580-A9F8-EDB4C338D8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602833-0EFC-4FA3-B543-8FEAB9615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6/27/2022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418B80F-842E-4FAC-A5DC-AC47403B7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3CFBF3-25C3-4EB0-B888-E1B8087E0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7477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DA8A274-4554-4412-BF5A-F7B8B4B5EB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BF6EB97-E3DA-42B9-ACCF-D81F4B9315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1F59107-D5DD-4B0E-A89F-F24560DA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6/27/2022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0C4EDB4-50A4-4648-9802-E7B0AAC83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3F556D-A515-4178-9AB8-BF3B96F83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4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503A0B0-63EC-414B-8703-D76E7E6A3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CE981-1BFC-457B-BEE3-F5B195B40DCE}" type="datetimeFigureOut">
              <a:rPr lang="en-US" smtClean="0"/>
              <a:t>6/27/2022</a:t>
            </a:fld>
            <a:endParaRPr lang="en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13F2038-E00D-405F-980D-0FD83B5ED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90A3D34-FD46-46D9-AEEE-723563FBB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08CA0-60CE-4E8F-96CD-F2F6BF2280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14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87059F-6977-416C-A15C-BCBBD23152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25E355F-A890-4365-80EF-3BD5759C5F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3182E1F-9995-436F-B325-5E3A564FC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6/27/2022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7EE41D2-AC2C-43AD-B27F-D7C6EBF94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FC16CB8-96A6-437D-8DFF-84BE1A852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794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47BE4B-8319-48A9-B4D8-21884DAFA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358D4C3-4B61-41E3-8F09-34238FD6C8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E5F72AF-B1AC-45E9-8D46-EB5C9845E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6/27/2022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460CA7-74ED-4A80-A9F0-1FD38F6E0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07317E7-26CB-4E40-BF73-59492BF8E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83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CBAE5F-A1A6-4B87-95A9-74962D373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DA69544-9C7C-4459-8A3A-416496BB7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DC33F75-F7F9-4B04-8CC5-53ACC3C51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6/27/2022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4870E3-2D7E-43E6-A229-7C18FF756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52179AF-9FD2-4DF2-B174-0034DBA7E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712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30F882-2818-465E-AE01-BFFE3571E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AA6E213-A0B0-4547-9D86-615D483FD1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4A69770-5CF6-4767-AA8A-A9E9983EC4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9F0903D-5D0D-4D16-9E5D-39D3C8B74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6/27/2022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2375CDD-EEF4-4B4C-B67C-01F0EA06E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4A39C76-3DDF-4B3B-B675-6D7C0F7A5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784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E0CCDA-D090-4498-92B6-06DDF712D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EA3DD19-F6CF-456F-9800-9ED0153DD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6/27/2022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05DAB0-EB1D-4F60-8D70-47E7F3A39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793649B-9672-4156-8C3E-41455970D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058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B70A82E-C4BC-48BE-A378-776FEFF91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6/27/2022</a:t>
            </a:fld>
            <a:endParaRPr lang="en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7C3507A-E590-42BB-AB5E-A9E0DE50C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6BA5809-93A4-42DF-A168-7033AF0AF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537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5268F3-2544-414F-829F-D92A2F755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9F5EA8C-3674-42B3-A7DE-0035482A5C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AC56823-C124-4DDB-8A61-9E0D156570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FD2E53B-D2A5-4E46-89F4-2AEC02351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6/27/2022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F7965D8-891E-49E1-99A0-07E819C41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E63BB3A-942C-4F67-986F-AA9A5483A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225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93B2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01C5F98-D119-4546-B43F-029DAEC81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AB4C58F-60CE-485B-A18A-5D3FD9FA3E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23368D2-75D9-42A9-9813-F35947053A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CE981-1BFC-457B-BEE3-F5B195B40DCE}" type="datetimeFigureOut">
              <a:rPr lang="en-US" smtClean="0"/>
              <a:t>6/27/2022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E5BA56A-E8FA-4D6E-A150-E5060907EB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4107FF5-11D8-4BA2-944E-2320BE439E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08CA0-60CE-4E8F-96CD-F2F6BF2280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32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693B2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EBA4B7D-BFFB-4AE1-8232-7E63473C7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99D3A90-207F-41F5-9BCA-AFF239DAA0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C4D5952-7C84-42B5-AE09-9AF3779709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962D0B-91BC-463A-BDA5-CD2EE610D865}" type="datetimeFigureOut">
              <a:rPr lang="en-US" smtClean="0"/>
              <a:t>6/27/2022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AC883A5-558E-4291-A08C-5F096C340A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706FFED-8367-4BA9-BACB-62233D1D8E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975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6">
            <a:extLst>
              <a:ext uri="{FF2B5EF4-FFF2-40B4-BE49-F238E27FC236}">
                <a16:creationId xmlns:a16="http://schemas.microsoft.com/office/drawing/2014/main" id="{FF831FFB-0DF9-4671-A826-4F6EB20B813B}"/>
              </a:ext>
            </a:extLst>
          </p:cNvPr>
          <p:cNvSpPr txBox="1"/>
          <p:nvPr/>
        </p:nvSpPr>
        <p:spPr>
          <a:xfrm>
            <a:off x="4524374" y="1353027"/>
            <a:ext cx="7696200" cy="23825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956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EEC916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Arial" panose="020B0604020202020204" pitchFamily="34" charset="0"/>
              </a:rPr>
              <a:t>“</a:t>
            </a:r>
            <a:r>
              <a:rPr kumimoji="0" lang="es-CR" sz="7200" b="1" i="0" u="none" strike="noStrike" kern="1200" cap="none" spc="0" normalizeH="0" baseline="0" noProof="0" dirty="0">
                <a:ln>
                  <a:noFill/>
                </a:ln>
                <a:solidFill>
                  <a:srgbClr val="EEC916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Arial" panose="020B0604020202020204" pitchFamily="34" charset="0"/>
              </a:rPr>
              <a:t>EL CRISOL DEL PASTOR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EEC916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95621C5D-2A28-4457-A463-EDBB434C79B5}"/>
              </a:ext>
            </a:extLst>
          </p:cNvPr>
          <p:cNvSpPr txBox="1"/>
          <p:nvPr/>
        </p:nvSpPr>
        <p:spPr>
          <a:xfrm>
            <a:off x="5263659" y="185134"/>
            <a:ext cx="6553201" cy="8777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72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199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Black" panose="020B0604020202020204" pitchFamily="34" charset="0"/>
                <a:ea typeface="+mn-ea"/>
                <a:cs typeface="Arial Black" panose="020B0604020202020204" pitchFamily="34" charset="0"/>
              </a:rPr>
              <a:t>LECCIÓN 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987553-735E-4429-B170-793033D810CE}"/>
              </a:ext>
            </a:extLst>
          </p:cNvPr>
          <p:cNvSpPr txBox="1"/>
          <p:nvPr/>
        </p:nvSpPr>
        <p:spPr>
          <a:xfrm>
            <a:off x="5179296" y="4103964"/>
            <a:ext cx="6721929" cy="15696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“Confortará mi alma; me guiará por sendas de justicia por amor de su  nombre” (Salmo 23:3).</a:t>
            </a:r>
            <a:endParaRPr kumimoji="0" lang="en-US" sz="3400" b="0" i="0" u="none" strike="noStrike" kern="1200" cap="none" spc="673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FB3B1138-B621-4ADA-BBDF-57ACD1E70DE5}"/>
              </a:ext>
            </a:extLst>
          </p:cNvPr>
          <p:cNvSpPr txBox="1"/>
          <p:nvPr/>
        </p:nvSpPr>
        <p:spPr>
          <a:xfrm>
            <a:off x="6436315" y="6041987"/>
            <a:ext cx="4103913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Bosquejo preparado por:</a:t>
            </a:r>
            <a:b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Dr. Franz Ríos Flores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Ing. Dodanim Castillo Aráuz</a:t>
            </a:r>
            <a:endParaRPr kumimoji="0" lang="en-US" sz="1400" b="0" i="0" u="none" strike="noStrike" kern="1200" cap="none" spc="673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A838E776-06A6-AF88-84C0-B49C827A10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6180"/>
            <a:ext cx="45243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5212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305" y="31359"/>
            <a:ext cx="10524238" cy="1238250"/>
          </a:xfrm>
        </p:spPr>
        <p:txBody>
          <a:bodyPr>
            <a:normAutofit/>
          </a:bodyPr>
          <a:lstStyle/>
          <a:p>
            <a:r>
              <a:rPr lang="es-CR" sz="5400" dirty="0"/>
              <a:t>VERDAD PRINCIPAL</a:t>
            </a:r>
            <a:endParaRPr lang="en-US" sz="5400" dirty="0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s-CR" sz="2800" dirty="0"/>
              <a:t>SALMOS 23:1</a:t>
            </a:r>
            <a:endParaRPr lang="en-US" sz="2800" dirty="0"/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s-MX" sz="4400" b="1" i="0" dirty="0">
                <a:effectLst/>
                <a:latin typeface="system-ui"/>
              </a:rPr>
              <a:t>Jehová</a:t>
            </a:r>
            <a:r>
              <a:rPr lang="es-MX" sz="4400" b="0" i="0" dirty="0">
                <a:effectLst/>
                <a:latin typeface="system-ui"/>
              </a:rPr>
              <a:t> es mi pastor; nada me faltará.</a:t>
            </a:r>
            <a:endParaRPr lang="en-US" sz="4400" dirty="0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s-CR" sz="2800" dirty="0"/>
              <a:t>IDEAS PRINCIPALES</a:t>
            </a:r>
            <a:endParaRPr lang="en-US" sz="2800" dirty="0"/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s-CR" dirty="0">
                <a:latin typeface="system-ui"/>
                <a:cs typeface="Calibri"/>
              </a:rPr>
              <a:t>Jehová desea ser el pastor que dirija nuestras vidas.</a:t>
            </a:r>
          </a:p>
          <a:p>
            <a:r>
              <a:rPr lang="es-ES" sz="2800" dirty="0"/>
              <a:t>“Jehová es mi pastor </a:t>
            </a:r>
            <a:r>
              <a:rPr lang="he-IL" sz="2800" dirty="0">
                <a:solidFill>
                  <a:srgbClr val="FFC000"/>
                </a:solidFill>
                <a:latin typeface="Ezra SIL" panose="02000400000000000000" pitchFamily="2" charset="-79"/>
                <a:cs typeface="Ezra SIL" panose="02000400000000000000" pitchFamily="2" charset="-79"/>
              </a:rPr>
              <a:t>ליא</a:t>
            </a:r>
            <a:r>
              <a:rPr lang="es-ES" dirty="0">
                <a:solidFill>
                  <a:srgbClr val="FF0000"/>
                </a:solidFill>
                <a:latin typeface="Ezra SIL" panose="02000400000000000000" pitchFamily="2" charset="-79"/>
                <a:cs typeface="Ezra SIL" panose="02000400000000000000" pitchFamily="2" charset="-79"/>
              </a:rPr>
              <a:t> </a:t>
            </a:r>
            <a:r>
              <a:rPr lang="es-ES" dirty="0"/>
              <a:t> </a:t>
            </a:r>
            <a:r>
              <a:rPr lang="es-ES" sz="2800" dirty="0"/>
              <a:t>NO me faltará”. </a:t>
            </a:r>
            <a:endParaRPr lang="es-ES" dirty="0"/>
          </a:p>
          <a:p>
            <a:r>
              <a:rPr lang="es-ES" sz="2800" dirty="0"/>
              <a:t>Si el </a:t>
            </a:r>
            <a:r>
              <a:rPr lang="es-ES" sz="2800" dirty="0">
                <a:solidFill>
                  <a:srgbClr val="FEC600"/>
                </a:solidFill>
              </a:rPr>
              <a:t>pastor está </a:t>
            </a:r>
            <a:r>
              <a:rPr lang="es-ES" sz="2800" dirty="0"/>
              <a:t>con nosotros, Él nos proveerá TODO LO QUE NECESITEMOS. </a:t>
            </a:r>
            <a:r>
              <a:rPr lang="es-ES" dirty="0"/>
              <a:t>Lo vital es que el PASTOR esté a nuestro lado.</a:t>
            </a:r>
          </a:p>
          <a:p>
            <a:endParaRPr lang="es-ES" sz="2800" dirty="0"/>
          </a:p>
          <a:p>
            <a:endParaRPr lang="es-CR" dirty="0">
              <a:latin typeface="system-ui"/>
              <a:cs typeface="Calibri"/>
            </a:endParaRPr>
          </a:p>
          <a:p>
            <a:endParaRPr lang="en-US" dirty="0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6F52EBDC-B9DF-4CC7-A158-81AD8E1336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348" y="5242034"/>
            <a:ext cx="2532063" cy="148102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LECCIÓN 1:</a:t>
            </a:r>
          </a:p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EL CRISOL DEL PASTOR</a:t>
            </a:r>
            <a:endParaRPr lang="en-US" sz="1800" dirty="0">
              <a:latin typeface="Arial Black" panose="020B0A040201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2394113" y="877093"/>
            <a:ext cx="8870623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s-CR" sz="3600" dirty="0">
                <a:solidFill>
                  <a:schemeClr val="bg1"/>
                </a:solidFill>
              </a:rPr>
              <a:t>JEHOVÁ MI PASTOR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7161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305" y="31359"/>
            <a:ext cx="10524238" cy="1238250"/>
          </a:xfrm>
        </p:spPr>
        <p:txBody>
          <a:bodyPr>
            <a:normAutofit/>
          </a:bodyPr>
          <a:lstStyle/>
          <a:p>
            <a:r>
              <a:rPr lang="es-CR" sz="5400" dirty="0"/>
              <a:t>VERDAD SECUNDARIA</a:t>
            </a:r>
            <a:endParaRPr lang="en-US" sz="5400" dirty="0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s-MX" sz="2800" dirty="0"/>
              <a:t>S</a:t>
            </a:r>
            <a:r>
              <a:rPr lang="es-CR" sz="2800" dirty="0"/>
              <a:t>ALMOS 23:3</a:t>
            </a:r>
            <a:endParaRPr lang="en-US" sz="2800" dirty="0"/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s-CR" sz="3600" b="0" i="0" dirty="0">
                <a:effectLst/>
                <a:latin typeface="system-ui"/>
              </a:rPr>
              <a:t>Confortará mi alma; me guiará por </a:t>
            </a:r>
            <a:r>
              <a:rPr lang="es-CR" sz="3600" b="1" i="0" dirty="0">
                <a:effectLst/>
                <a:latin typeface="system-ui"/>
              </a:rPr>
              <a:t>sendas de justicia </a:t>
            </a:r>
            <a:r>
              <a:rPr lang="es-CR" sz="3600" b="0" i="0" dirty="0">
                <a:effectLst/>
                <a:latin typeface="system-ui"/>
              </a:rPr>
              <a:t>por amor de su nombre.</a:t>
            </a: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s-CR" sz="2800" dirty="0"/>
              <a:t>IDEAS PRINCIPALES</a:t>
            </a:r>
            <a:endParaRPr lang="en-US" sz="2800" dirty="0"/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s-CR" dirty="0"/>
              <a:t>Confortar tiene la idea de  </a:t>
            </a:r>
            <a:r>
              <a:rPr lang="es-CR" dirty="0">
                <a:solidFill>
                  <a:srgbClr val="EEC916"/>
                </a:solidFill>
              </a:rPr>
              <a:t>restaurar o reparar.</a:t>
            </a:r>
          </a:p>
          <a:p>
            <a:pPr>
              <a:defRPr/>
            </a:pPr>
            <a:r>
              <a:rPr lang="es-CR" dirty="0"/>
              <a:t>Dios desea restaurar nuestro corazón herido.</a:t>
            </a:r>
          </a:p>
          <a:p>
            <a:pPr>
              <a:defRPr/>
            </a:pPr>
            <a:r>
              <a:rPr lang="es-CR" dirty="0"/>
              <a:t>Dios quiere reparar las relaciones rotas.</a:t>
            </a:r>
          </a:p>
          <a:p>
            <a:pPr>
              <a:defRPr/>
            </a:pPr>
            <a:r>
              <a:rPr lang="es-CR" dirty="0"/>
              <a:t>Dios quiere reconfortar nuestra alma, extendiendo su perdón y salvación. </a:t>
            </a:r>
            <a:endParaRPr lang="es-ES" dirty="0">
              <a:solidFill>
                <a:schemeClr val="tx2">
                  <a:lumMod val="95000"/>
                  <a:lumOff val="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6F52EBDC-B9DF-4CC7-A158-81AD8E1336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348" y="5242034"/>
            <a:ext cx="2532063" cy="148102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LECCIÓN 1:</a:t>
            </a:r>
          </a:p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EL CRISOL DEL PASTOR</a:t>
            </a:r>
            <a:endParaRPr lang="en-US" sz="1800" dirty="0">
              <a:latin typeface="Arial Black" panose="020B0A040201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732630" y="1061920"/>
            <a:ext cx="9444449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s-CR" sz="3600" dirty="0">
                <a:solidFill>
                  <a:schemeClr val="bg1"/>
                </a:solidFill>
              </a:rPr>
              <a:t>CAMINAR POR SENDAS DE JUSTICIA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4818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305" y="31359"/>
            <a:ext cx="10524238" cy="1238250"/>
          </a:xfrm>
        </p:spPr>
        <p:txBody>
          <a:bodyPr>
            <a:normAutofit/>
          </a:bodyPr>
          <a:lstStyle/>
          <a:p>
            <a:r>
              <a:rPr lang="es-CR" sz="5400" dirty="0"/>
              <a:t>VERDAD TEOLÓGICA</a:t>
            </a:r>
            <a:endParaRPr lang="en-US" sz="5400" dirty="0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s-CR" sz="2800" dirty="0"/>
              <a:t>SALMOS 23:4</a:t>
            </a:r>
            <a:endParaRPr lang="en-US" sz="2800" dirty="0"/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/>
            <a:r>
              <a:rPr lang="es-MX" sz="3200" b="0" i="0" dirty="0">
                <a:effectLst/>
                <a:latin typeface="system-ui"/>
              </a:rPr>
              <a:t>Aunque ande en </a:t>
            </a:r>
            <a:r>
              <a:rPr lang="es-MX" sz="3200" b="1" i="0" dirty="0">
                <a:effectLst/>
                <a:latin typeface="system-ui"/>
              </a:rPr>
              <a:t>valle de sombra de muerte</a:t>
            </a:r>
            <a:r>
              <a:rPr lang="es-MX" sz="3200" b="0" i="0" dirty="0">
                <a:effectLst/>
                <a:latin typeface="system-ui"/>
              </a:rPr>
              <a:t>, no temeré mal alguno, porque tú estarás conmigo; tu vara y tu cayado me infundirán aliento.</a:t>
            </a:r>
          </a:p>
          <a:p>
            <a:endParaRPr lang="en-US" dirty="0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s-CR" sz="2800" dirty="0"/>
              <a:t>IDEAS PRINCIPALES</a:t>
            </a:r>
            <a:endParaRPr lang="en-US" sz="2800" dirty="0"/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pPr>
              <a:buFontTx/>
              <a:buNone/>
              <a:defRPr/>
            </a:pPr>
            <a:r>
              <a:rPr lang="es-ES" b="1" dirty="0">
                <a:solidFill>
                  <a:srgbClr val="FEC600"/>
                </a:solidFill>
              </a:rPr>
              <a:t>“Valle de sombra de muerte”</a:t>
            </a:r>
          </a:p>
          <a:p>
            <a:pPr>
              <a:defRPr/>
            </a:pPr>
            <a:r>
              <a:rPr lang="es-CR" dirty="0"/>
              <a:t>Puede representar cualquier crisis de peligro, sufrimiento o debilidad, física o espiritual.</a:t>
            </a:r>
            <a:endParaRPr lang="en-US" dirty="0"/>
          </a:p>
          <a:p>
            <a:pPr>
              <a:defRPr/>
            </a:pPr>
            <a:r>
              <a:rPr lang="es-CR" dirty="0"/>
              <a:t>En la hora más oscura y difícil, Dios está cerca. </a:t>
            </a:r>
          </a:p>
          <a:p>
            <a:pPr>
              <a:defRPr/>
            </a:pPr>
            <a:r>
              <a:rPr lang="es-CR" dirty="0"/>
              <a:t>En el peligro, se reemplazas el "Él" por el “Tú” que es cercano.</a:t>
            </a:r>
          </a:p>
          <a:p>
            <a:pPr>
              <a:defRPr/>
            </a:pPr>
            <a:r>
              <a:rPr lang="es-CR" dirty="0"/>
              <a:t>El Pastor ya no está adelante, para liderar, </a:t>
            </a:r>
            <a:r>
              <a:rPr lang="es-CR" dirty="0">
                <a:solidFill>
                  <a:srgbClr val="FEC600"/>
                </a:solidFill>
              </a:rPr>
              <a:t>sino para acompañar. </a:t>
            </a:r>
          </a:p>
          <a:p>
            <a:endParaRPr lang="en-US" dirty="0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6F52EBDC-B9DF-4CC7-A158-81AD8E1336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348" y="5242034"/>
            <a:ext cx="2532063" cy="148102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LECCIÓN 1:</a:t>
            </a:r>
          </a:p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EL CRISOL DEL PASTOR</a:t>
            </a:r>
            <a:endParaRPr lang="en-US" sz="1800" dirty="0">
              <a:latin typeface="Arial Black" panose="020B0A040201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2394113" y="877093"/>
            <a:ext cx="8870623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s-CR" sz="3600" dirty="0">
                <a:solidFill>
                  <a:schemeClr val="bg1"/>
                </a:solidFill>
              </a:rPr>
              <a:t>VALLES DE SOMBRA DE MUERTE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9593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305" y="31359"/>
            <a:ext cx="10524238" cy="1238250"/>
          </a:xfrm>
        </p:spPr>
        <p:txBody>
          <a:bodyPr>
            <a:normAutofit/>
          </a:bodyPr>
          <a:lstStyle/>
          <a:p>
            <a:r>
              <a:rPr lang="es-CR" sz="5400" dirty="0"/>
              <a:t>PRAXIS O APLICACIÓN</a:t>
            </a:r>
            <a:endParaRPr lang="en-US" sz="5400" dirty="0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R" dirty="0"/>
              <a:t>SALMOS 23:6</a:t>
            </a:r>
            <a:endParaRPr lang="en-US" dirty="0"/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/>
            <a:r>
              <a:rPr lang="es-MX" sz="3200" b="0" i="0" dirty="0">
                <a:effectLst/>
                <a:latin typeface="system-ui"/>
              </a:rPr>
              <a:t>Ciertamente el bien y la misericordia </a:t>
            </a:r>
            <a:r>
              <a:rPr lang="es-MX" sz="3200" b="1" i="0" dirty="0">
                <a:effectLst/>
                <a:latin typeface="system-ui"/>
              </a:rPr>
              <a:t>me seguirán </a:t>
            </a:r>
            <a:r>
              <a:rPr lang="es-MX" sz="3200" b="0" i="0" dirty="0">
                <a:effectLst/>
                <a:latin typeface="system-ui"/>
              </a:rPr>
              <a:t>todos los días de mi vida, Y en la casa de Jehová moraré por largos días.</a:t>
            </a:r>
          </a:p>
          <a:p>
            <a:endParaRPr lang="en-US" dirty="0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CR" dirty="0"/>
              <a:t>IDEAS PRINCIPALES</a:t>
            </a:r>
            <a:endParaRPr lang="en-US" dirty="0"/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s-ES" dirty="0"/>
              <a:t>No tenemos que buscar </a:t>
            </a:r>
            <a:r>
              <a:rPr lang="es-ES" i="1" dirty="0"/>
              <a:t>el bien y la misericordia;</a:t>
            </a:r>
            <a:r>
              <a:rPr lang="es-ES" dirty="0"/>
              <a:t> más bien ellos nos seguirán o “perseguirán”.</a:t>
            </a:r>
          </a:p>
          <a:p>
            <a:r>
              <a:rPr lang="es-ES" i="1" dirty="0"/>
              <a:t>«La casa de Jehová»</a:t>
            </a:r>
            <a:r>
              <a:rPr lang="es-ES" dirty="0"/>
              <a:t> significa el santuario, cielo o la tierra prometida.</a:t>
            </a:r>
          </a:p>
          <a:p>
            <a:r>
              <a:rPr lang="es-ES" dirty="0"/>
              <a:t>Si el pastor está a nuestro lado, podremos soportar el crisol de las pruebas, aflicciones o dolor.</a:t>
            </a:r>
          </a:p>
          <a:p>
            <a:endParaRPr lang="es-ES" dirty="0"/>
          </a:p>
          <a:p>
            <a:endParaRPr lang="es-E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6F52EBDC-B9DF-4CC7-A158-81AD8E1336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348" y="5242034"/>
            <a:ext cx="2532063" cy="148102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LECCIÓN 1:</a:t>
            </a:r>
          </a:p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EL CRISOL DEL PASTOR</a:t>
            </a:r>
            <a:endParaRPr lang="en-US" sz="1800" dirty="0">
              <a:latin typeface="Arial Black" panose="020B0A040201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2394113" y="877093"/>
            <a:ext cx="8870623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s-CR" sz="3600" dirty="0">
                <a:solidFill>
                  <a:schemeClr val="bg1"/>
                </a:solidFill>
              </a:rPr>
              <a:t>AVISORAR LA TIERRA PROMETIDA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44869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397</Words>
  <Application>Microsoft Office PowerPoint</Application>
  <PresentationFormat>Panorámica</PresentationFormat>
  <Paragraphs>51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5</vt:i4>
      </vt:variant>
    </vt:vector>
  </HeadingPairs>
  <TitlesOfParts>
    <vt:vector size="14" baseType="lpstr">
      <vt:lpstr>Arial</vt:lpstr>
      <vt:lpstr>Arial Black</vt:lpstr>
      <vt:lpstr>Calibri</vt:lpstr>
      <vt:lpstr>Calibri Light</vt:lpstr>
      <vt:lpstr>Ezra SIL</vt:lpstr>
      <vt:lpstr>Montserrat</vt:lpstr>
      <vt:lpstr>system-ui</vt:lpstr>
      <vt:lpstr>Tema de Office</vt:lpstr>
      <vt:lpstr>Diseño personalizado</vt:lpstr>
      <vt:lpstr>Presentación de PowerPoint</vt:lpstr>
      <vt:lpstr>VERDAD PRINCIPAL</vt:lpstr>
      <vt:lpstr>VERDAD SECUNDARIA</vt:lpstr>
      <vt:lpstr>VERDAD TEOLÓGICA</vt:lpstr>
      <vt:lpstr>PRAXIS O APLICACIÓN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Dodanim Castillo</dc:creator>
  <cp:lastModifiedBy>Escuela de Ingeniería</cp:lastModifiedBy>
  <cp:revision>7</cp:revision>
  <dcterms:created xsi:type="dcterms:W3CDTF">2022-03-25T21:53:57Z</dcterms:created>
  <dcterms:modified xsi:type="dcterms:W3CDTF">2022-06-27T22:45:23Z</dcterms:modified>
</cp:coreProperties>
</file>