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872"/>
  </p:normalViewPr>
  <p:slideViewPr>
    <p:cSldViewPr snapToGrid="0">
      <p:cViewPr varScale="1">
        <p:scale>
          <a:sx n="98" d="100"/>
          <a:sy n="98" d="100"/>
        </p:scale>
        <p:origin x="70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55712-EE9F-0941-AB9E-13E493B6E985}" type="datetimeFigureOut">
              <a:rPr lang="en-CR" smtClean="0"/>
              <a:t>06/23/2022</a:t>
            </a:fld>
            <a:endParaRPr lang="en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EC8D0-C95D-B44B-9479-803454BB1B41}" type="slidenum">
              <a:rPr lang="en-CR" smtClean="0"/>
              <a:t>‹Nº›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5004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1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14473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4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362808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CR" dirty="0"/>
          </a:p>
          <a:p>
            <a:pPr marL="228600" indent="-228600">
              <a:buFont typeface="+mj-lt"/>
              <a:buAutoNum type="arabicPeriod"/>
            </a:pPr>
            <a:endParaRPr lang="en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C8D0-C95D-B44B-9479-803454BB1B41}" type="slidenum">
              <a:rPr lang="en-CR" smtClean="0"/>
              <a:t>5</a:t>
            </a:fld>
            <a:endParaRPr lang="en-CR"/>
          </a:p>
        </p:txBody>
      </p:sp>
    </p:spTree>
    <p:extLst>
      <p:ext uri="{BB962C8B-B14F-4D97-AF65-F5344CB8AC3E}">
        <p14:creationId xmlns:p14="http://schemas.microsoft.com/office/powerpoint/2010/main" val="135077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>
                <a:solidFill>
                  <a:schemeClr val="bg1"/>
                </a:solidFill>
              </a:rPr>
              <a:t>LA CREACIÓN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169333" y="1362761"/>
            <a:ext cx="803077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dirty="0">
                <a:solidFill>
                  <a:srgbClr val="FFC000"/>
                </a:solidFill>
                <a:latin typeface="Montserrat" panose="02000505000000020004" pitchFamily="2" charset="0"/>
                <a:cs typeface="Arial" panose="020B0604020202020204" pitchFamily="34" charset="0"/>
              </a:rPr>
              <a:t>ISRAEL EN EGIPTO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16422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662608" y="3641996"/>
            <a:ext cx="7123157" cy="19697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chemeClr val="bg1"/>
                </a:solidFill>
              </a:rPr>
              <a:t>“Así habitó Israel en tierra de Egipto, en la tierra de </a:t>
            </a:r>
            <a:r>
              <a:rPr lang="es-ES" sz="3200" dirty="0" err="1">
                <a:solidFill>
                  <a:schemeClr val="bg1"/>
                </a:solidFill>
              </a:rPr>
              <a:t>Gosén</a:t>
            </a:r>
            <a:r>
              <a:rPr lang="es-ES" sz="3200" dirty="0">
                <a:solidFill>
                  <a:schemeClr val="bg1"/>
                </a:solidFill>
              </a:rPr>
              <a:t>; y tomaron posesión de ella, y se aumentaron, y se multiplicaron en gran manera” (</a:t>
            </a:r>
            <a:r>
              <a:rPr lang="es-ES" sz="3200" dirty="0" err="1">
                <a:solidFill>
                  <a:schemeClr val="bg1"/>
                </a:solidFill>
              </a:rPr>
              <a:t>Gén</a:t>
            </a:r>
            <a:r>
              <a:rPr lang="es-ES" sz="3200" dirty="0">
                <a:solidFill>
                  <a:schemeClr val="bg1"/>
                </a:solidFill>
              </a:rPr>
              <a:t>. 47:27).</a:t>
            </a:r>
            <a:endParaRPr kumimoji="0" lang="en-US" sz="3200" b="0" i="0" u="none" strike="noStrike" kern="1200" cap="none" spc="673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Aráuz</a:t>
            </a:r>
            <a:endParaRPr kumimoji="0" lang="en-US" sz="1400" b="0" i="0" u="none" strike="noStrike" kern="1200" cap="none" spc="673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14" y="314632"/>
            <a:ext cx="4224186" cy="62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 fontScale="92500"/>
          </a:bodyPr>
          <a:lstStyle/>
          <a:p>
            <a:r>
              <a:rPr lang="es-CR" sz="3200" dirty="0"/>
              <a:t>GÉNESIS 46:29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426412"/>
            <a:ext cx="5199733" cy="2994746"/>
          </a:xfrm>
        </p:spPr>
        <p:txBody>
          <a:bodyPr anchor="ctr">
            <a:noAutofit/>
          </a:bodyPr>
          <a:lstStyle/>
          <a:p>
            <a:pPr algn="ctr"/>
            <a:r>
              <a:rPr lang="es-ES" sz="3600" dirty="0">
                <a:latin typeface="system-ui"/>
              </a:rPr>
              <a:t>“Y José unció su carro y vino a recibir a Israel su padre en </a:t>
            </a:r>
            <a:r>
              <a:rPr lang="es-ES" sz="3600" dirty="0" err="1">
                <a:latin typeface="system-ui"/>
              </a:rPr>
              <a:t>Gosén</a:t>
            </a:r>
            <a:r>
              <a:rPr lang="es-ES" sz="3600" dirty="0">
                <a:latin typeface="system-ui"/>
              </a:rPr>
              <a:t>; y se manifestó a él, y se echó sobre su cuello, y lloró sobre su cuello largamente”.</a:t>
            </a:r>
            <a:endParaRPr lang="en-US" sz="36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latin typeface="system-ui"/>
                <a:cs typeface="Calibri"/>
              </a:rPr>
              <a:t>José tuvo la oportunidad de poder ver a su padre Jacob.</a:t>
            </a:r>
          </a:p>
          <a:p>
            <a:r>
              <a:rPr lang="es-CR" dirty="0">
                <a:latin typeface="system-ui"/>
                <a:cs typeface="Calibri"/>
              </a:rPr>
              <a:t>Fue un encuentro de mucha felicidad, Dios los había cuidado.</a:t>
            </a:r>
          </a:p>
          <a:p>
            <a:r>
              <a:rPr lang="es-CR" dirty="0">
                <a:latin typeface="system-ui"/>
                <a:cs typeface="Calibri"/>
              </a:rPr>
              <a:t>Los sueños de José se cumplen.</a:t>
            </a:r>
          </a:p>
          <a:p>
            <a:r>
              <a:rPr lang="es-CR" dirty="0">
                <a:latin typeface="system-ui"/>
                <a:cs typeface="Calibri"/>
              </a:rPr>
              <a:t>Jacob y José son fuentes de bendición a otros: “en ti serán benditas todas las familias de la tierra”.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38117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ISRAEL Y JOSÉ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90361" y="1153403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texto 7">
            <a:extLst>
              <a:ext uri="{FF2B5EF4-FFF2-40B4-BE49-F238E27FC236}">
                <a16:creationId xmlns:a16="http://schemas.microsoft.com/office/drawing/2014/main" id="{9E5A5903-B3DC-9EF0-6B0B-1412B58DCB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85939"/>
            <a:ext cx="2108052" cy="15462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13: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ISRAEL EN EGIPTO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8435" y="2723820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47:11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40" y="3602897"/>
            <a:ext cx="5199733" cy="2989820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>
                <a:latin typeface="system-ui"/>
              </a:rPr>
              <a:t>“</a:t>
            </a:r>
            <a:r>
              <a:rPr lang="es-ES" sz="3200" b="0" i="0" dirty="0">
                <a:effectLst/>
                <a:latin typeface="system-ui"/>
              </a:rPr>
              <a:t>Así José hizo habitar a su padre y a sus hermanos, y les dio posesión en la tierra de Egipto, en lo mejor de la tierra, en la tierra de </a:t>
            </a:r>
            <a:r>
              <a:rPr lang="es-ES" sz="3200" b="0" i="0" dirty="0" err="1">
                <a:effectLst/>
                <a:latin typeface="system-ui"/>
              </a:rPr>
              <a:t>Ramesés</a:t>
            </a:r>
            <a:r>
              <a:rPr lang="es-ES" sz="3200" b="0" i="0" dirty="0">
                <a:effectLst/>
                <a:latin typeface="system-ui"/>
              </a:rPr>
              <a:t>, como mandó Faraón</a:t>
            </a:r>
            <a:r>
              <a:rPr lang="en-US" sz="3200" dirty="0">
                <a:latin typeface="system-ui"/>
              </a:rPr>
              <a:t>”.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s-CR" dirty="0">
                <a:cs typeface="Calibri"/>
              </a:rPr>
              <a:t>Dios le indica a Israel que descienda a Egipto, que “no tema”, pues él estaría en ellos.</a:t>
            </a:r>
          </a:p>
          <a:p>
            <a:r>
              <a:rPr lang="es-CR" dirty="0">
                <a:cs typeface="Calibri"/>
              </a:rPr>
              <a:t>José presenta a sus hermanos en su oficio como pastores, para que no oliven su origen y futuro.</a:t>
            </a:r>
          </a:p>
          <a:p>
            <a:r>
              <a:rPr lang="es-CR" dirty="0">
                <a:cs typeface="Calibri"/>
              </a:rPr>
              <a:t>Israel toma posesión en tierra de Egipto temporalmente, con la esperanza de retornar a la Tierra Prometida.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1340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13: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ISRAEL EN EGIPTO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ISRAEL Y EL EGIPTO TEMPORAL</a:t>
            </a:r>
          </a:p>
        </p:txBody>
      </p:sp>
      <p:pic>
        <p:nvPicPr>
          <p:cNvPr id="11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B1F6A1A-9638-48B5-90A1-432ABB831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310641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TEMA TEOLÓGICO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769402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49:10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261680"/>
            <a:ext cx="5199733" cy="3260806"/>
          </a:xfrm>
        </p:spPr>
        <p:txBody>
          <a:bodyPr anchor="ctr">
            <a:noAutofit/>
          </a:bodyPr>
          <a:lstStyle/>
          <a:p>
            <a:pPr algn="ctr"/>
            <a:r>
              <a:rPr lang="es-ES" sz="3000" dirty="0">
                <a:latin typeface="system-ui"/>
              </a:rPr>
              <a:t>“</a:t>
            </a:r>
            <a:r>
              <a:rPr lang="es-ES" sz="3000" b="1" i="0" baseline="30000" dirty="0">
                <a:effectLst/>
                <a:latin typeface="system-ui"/>
              </a:rPr>
              <a:t> </a:t>
            </a:r>
            <a:r>
              <a:rPr lang="es-ES" sz="3000" b="0" i="0" dirty="0">
                <a:effectLst/>
                <a:latin typeface="system-ui"/>
              </a:rPr>
              <a:t>No será quitado el cetro de Judá, </a:t>
            </a:r>
          </a:p>
          <a:p>
            <a:pPr algn="ctr"/>
            <a:r>
              <a:rPr lang="es-ES" sz="3000" b="0" i="0" dirty="0">
                <a:effectLst/>
                <a:latin typeface="system-ui"/>
              </a:rPr>
              <a:t>Ni el legislador de entre sus pies, </a:t>
            </a:r>
          </a:p>
          <a:p>
            <a:pPr algn="ctr"/>
            <a:r>
              <a:rPr lang="es-ES" sz="3000" b="1" i="0" dirty="0">
                <a:solidFill>
                  <a:srgbClr val="FFC000"/>
                </a:solidFill>
                <a:effectLst/>
                <a:latin typeface="system-ui"/>
              </a:rPr>
              <a:t>Hasta que venga </a:t>
            </a:r>
            <a:r>
              <a:rPr lang="es-ES" sz="3000" b="1" i="0" dirty="0" err="1">
                <a:solidFill>
                  <a:srgbClr val="FFC000"/>
                </a:solidFill>
                <a:effectLst/>
                <a:latin typeface="system-ui"/>
              </a:rPr>
              <a:t>Siloh</a:t>
            </a:r>
            <a:r>
              <a:rPr lang="es-ES" sz="3000" b="0" i="0" dirty="0">
                <a:effectLst/>
                <a:latin typeface="system-ui"/>
              </a:rPr>
              <a:t>; Y a él se congregarán los pueblos</a:t>
            </a:r>
            <a:r>
              <a:rPr lang="es-ES" sz="3000" dirty="0">
                <a:latin typeface="system-ui"/>
              </a:rPr>
              <a:t>”. </a:t>
            </a:r>
            <a:endParaRPr lang="en-US" sz="30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4981" y="3038475"/>
            <a:ext cx="617842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 panose="020F0502020204030204"/>
              </a:rPr>
              <a:t>Israel anticipa el futuro de cada uno de sus hijos.</a:t>
            </a:r>
          </a:p>
          <a:p>
            <a:r>
              <a:rPr lang="es-CR" dirty="0">
                <a:cs typeface="Calibri" panose="020F0502020204030204"/>
              </a:rPr>
              <a:t>Hay atención especial en la llegada del Mesías, el prometido.</a:t>
            </a:r>
          </a:p>
          <a:p>
            <a:r>
              <a:rPr lang="es-CR" dirty="0">
                <a:cs typeface="Calibri" panose="020F0502020204030204"/>
              </a:rPr>
              <a:t>Dios conoce el futuro, y anuncia que vendría </a:t>
            </a:r>
            <a:r>
              <a:rPr lang="es-CR" dirty="0" err="1">
                <a:cs typeface="Calibri" panose="020F0502020204030204"/>
              </a:rPr>
              <a:t>Siloh</a:t>
            </a:r>
            <a:r>
              <a:rPr lang="es-CR" dirty="0">
                <a:cs typeface="Calibri" panose="020F0502020204030204"/>
              </a:rPr>
              <a:t>, el que traería shalom, </a:t>
            </a:r>
            <a:r>
              <a:rPr lang="es-CR" b="1" dirty="0">
                <a:cs typeface="Calibri" panose="020F0502020204030204"/>
              </a:rPr>
              <a:t>Paz</a:t>
            </a:r>
            <a:r>
              <a:rPr lang="es-CR" dirty="0">
                <a:cs typeface="Calibri" panose="020F0502020204030204"/>
              </a:rPr>
              <a:t>, “quien merece la obediencia de los pueblos”.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55608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ISRAEL Y EL MESÍAS PROMETIDO</a:t>
            </a:r>
          </a:p>
        </p:txBody>
      </p:sp>
      <p:pic>
        <p:nvPicPr>
          <p:cNvPr id="13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B6A9BF64-24DF-4996-9EDB-93A00661B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8" y="1209371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2293BA92-CCFD-737B-7D9A-AC5E738D39D7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13: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ISRAEL EN EGIPTO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50:24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1" y="3143696"/>
            <a:ext cx="5399202" cy="3434084"/>
          </a:xfrm>
        </p:spPr>
        <p:txBody>
          <a:bodyPr anchor="ctr">
            <a:noAutofit/>
          </a:bodyPr>
          <a:lstStyle/>
          <a:p>
            <a:pPr algn="ctr"/>
            <a:r>
              <a:rPr lang="es-ES" sz="3200" dirty="0">
                <a:latin typeface="system-ui"/>
              </a:rPr>
              <a:t>“</a:t>
            </a:r>
            <a:r>
              <a:rPr lang="es-ES" sz="3200" b="0" i="0" dirty="0">
                <a:effectLst/>
                <a:latin typeface="system-ui"/>
              </a:rPr>
              <a:t>Y José dijo a sus hermanos: Yo voy a morir;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mas Dios ciertamente os visitará</a:t>
            </a:r>
            <a:r>
              <a:rPr lang="es-ES" sz="3200" b="0" i="0" dirty="0">
                <a:effectLst/>
                <a:latin typeface="system-ui"/>
              </a:rPr>
              <a:t>, y </a:t>
            </a:r>
            <a:r>
              <a:rPr lang="es-ES" sz="3200" b="0" i="0" dirty="0">
                <a:solidFill>
                  <a:srgbClr val="FFC000"/>
                </a:solidFill>
                <a:effectLst/>
                <a:latin typeface="system-ui"/>
              </a:rPr>
              <a:t>os hará subir</a:t>
            </a:r>
            <a:r>
              <a:rPr lang="es-ES" sz="3200" b="0" i="0" dirty="0">
                <a:effectLst/>
                <a:latin typeface="system-ui"/>
              </a:rPr>
              <a:t> de esta tierra a la tierra que juró a Abraham, a Isaac y a Jacob</a:t>
            </a:r>
            <a:r>
              <a:rPr lang="es-ES" sz="3200" dirty="0">
                <a:latin typeface="system-ui"/>
              </a:rPr>
              <a:t>”.</a:t>
            </a:r>
            <a:endParaRPr lang="en-US" sz="3200" dirty="0">
              <a:latin typeface="system-ui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2832893"/>
            <a:ext cx="6043367" cy="37448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CR" dirty="0">
                <a:cs typeface="Calibri"/>
              </a:rPr>
              <a:t>José </a:t>
            </a:r>
            <a:r>
              <a:rPr lang="es-CR">
                <a:cs typeface="Calibri"/>
              </a:rPr>
              <a:t>tuvo la esperanza </a:t>
            </a:r>
            <a:r>
              <a:rPr lang="es-CR" dirty="0">
                <a:cs typeface="Calibri"/>
              </a:rPr>
              <a:t>que Israel volverá a la Tierra Prometida.</a:t>
            </a:r>
          </a:p>
          <a:p>
            <a:r>
              <a:rPr lang="es-CR" dirty="0">
                <a:cs typeface="Calibri"/>
              </a:rPr>
              <a:t>Hay esperanza que Dios puede transformar el mal en bien.</a:t>
            </a:r>
          </a:p>
          <a:p>
            <a:r>
              <a:rPr lang="es-CR" dirty="0">
                <a:cs typeface="Calibri"/>
              </a:rPr>
              <a:t>Hay esperanza que Dios salve a la humanidad caída.</a:t>
            </a:r>
          </a:p>
          <a:p>
            <a:r>
              <a:rPr lang="es-CR" dirty="0">
                <a:cs typeface="Calibri"/>
              </a:rPr>
              <a:t>Hay esperanza en Dios para vivir eternamente en la Canaán Celestial.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47333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ESPERANZA PARA ISRAEL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4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08E76E7D-3BE1-4498-81AF-69690AE4C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1" t="10342" r="-1171" b="3525"/>
          <a:stretch/>
        </p:blipFill>
        <p:spPr bwMode="auto">
          <a:xfrm>
            <a:off x="428069" y="1238250"/>
            <a:ext cx="1430332" cy="199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7">
            <a:extLst>
              <a:ext uri="{FF2B5EF4-FFF2-40B4-BE49-F238E27FC236}">
                <a16:creationId xmlns:a16="http://schemas.microsoft.com/office/drawing/2014/main" id="{B9A1AC9F-3CBC-7E1A-6027-A27642BA4C9E}"/>
              </a:ext>
            </a:extLst>
          </p:cNvPr>
          <p:cNvSpPr txBox="1">
            <a:spLocks/>
          </p:cNvSpPr>
          <p:nvPr/>
        </p:nvSpPr>
        <p:spPr>
          <a:xfrm>
            <a:off x="51501" y="115576"/>
            <a:ext cx="2108052" cy="13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13: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latin typeface="Montserrat" panose="02000505000000020004" pitchFamily="2" charset="0"/>
                <a:cs typeface="Arial" panose="020B0604020202020204" pitchFamily="34" charset="0"/>
              </a:rPr>
              <a:t>ISRAEL EN EGIPTO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8935</TotalTime>
  <Words>480</Words>
  <Application>Microsoft Office PowerPoint</Application>
  <PresentationFormat>Panorámica</PresentationFormat>
  <Paragraphs>52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Montserrat</vt:lpstr>
      <vt:lpstr>system-ui</vt:lpstr>
      <vt:lpstr>Tema de Office</vt:lpstr>
      <vt:lpstr>Diseño personalizado</vt:lpstr>
      <vt:lpstr>Presentación de PowerPoint</vt:lpstr>
      <vt:lpstr>VERDAD PRINCIPAL</vt:lpstr>
      <vt:lpstr>VERDAD SECUNDARIA</vt:lpstr>
      <vt:lpstr>TEMA TEOLÓGICO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Franz Rios</cp:lastModifiedBy>
  <cp:revision>89</cp:revision>
  <dcterms:created xsi:type="dcterms:W3CDTF">2022-03-25T21:53:57Z</dcterms:created>
  <dcterms:modified xsi:type="dcterms:W3CDTF">2022-06-23T23:01:57Z</dcterms:modified>
</cp:coreProperties>
</file>