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605"/>
    <a:srgbClr val="5E1F1E"/>
    <a:srgbClr val="5D4A08"/>
    <a:srgbClr val="934415"/>
    <a:srgbClr val="693B2C"/>
    <a:srgbClr val="EEC916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8076C-AA70-4F91-A482-9F9D83AE3066}" v="1" dt="2022-07-12T00:33:41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z Rios" userId="11360a9a-973a-4a53-9e4f-6930a6f815bd" providerId="ADAL" clId="{1C38076C-AA70-4F91-A482-9F9D83AE3066}"/>
    <pc:docChg chg="undo custSel modSld">
      <pc:chgData name="Franz Rios" userId="11360a9a-973a-4a53-9e4f-6930a6f815bd" providerId="ADAL" clId="{1C38076C-AA70-4F91-A482-9F9D83AE3066}" dt="2022-07-12T00:36:15.935" v="1591" actId="20577"/>
      <pc:docMkLst>
        <pc:docMk/>
      </pc:docMkLst>
      <pc:sldChg chg="modSp mod">
        <pc:chgData name="Franz Rios" userId="11360a9a-973a-4a53-9e4f-6930a6f815bd" providerId="ADAL" clId="{1C38076C-AA70-4F91-A482-9F9D83AE3066}" dt="2022-07-12T00:23:34.227" v="568" actId="20577"/>
        <pc:sldMkLst>
          <pc:docMk/>
          <pc:sldMk cId="1437161812" sldId="257"/>
        </pc:sldMkLst>
        <pc:spChg chg="mod">
          <ac:chgData name="Franz Rios" userId="11360a9a-973a-4a53-9e4f-6930a6f815bd" providerId="ADAL" clId="{1C38076C-AA70-4F91-A482-9F9D83AE3066}" dt="2022-07-11T22:45:13.478" v="82" actId="20577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Franz Rios" userId="11360a9a-973a-4a53-9e4f-6930a6f815bd" providerId="ADAL" clId="{1C38076C-AA70-4F91-A482-9F9D83AE3066}" dt="2022-07-12T00:19:12.413" v="302" actId="14100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Franz Rios" userId="11360a9a-973a-4a53-9e4f-6930a6f815bd" providerId="ADAL" clId="{1C38076C-AA70-4F91-A482-9F9D83AE3066}" dt="2022-07-11T22:51:29.533" v="152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Franz Rios" userId="11360a9a-973a-4a53-9e4f-6930a6f815bd" providerId="ADAL" clId="{1C38076C-AA70-4F91-A482-9F9D83AE3066}" dt="2022-07-12T00:23:34.227" v="568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1C38076C-AA70-4F91-A482-9F9D83AE3066}" dt="2022-07-11T22:44:45.784" v="59" actId="403"/>
        <pc:sldMkLst>
          <pc:docMk/>
          <pc:sldMk cId="1125212542" sldId="261"/>
        </pc:sldMkLst>
        <pc:spChg chg="mod">
          <ac:chgData name="Franz Rios" userId="11360a9a-973a-4a53-9e4f-6930a6f815bd" providerId="ADAL" clId="{1C38076C-AA70-4F91-A482-9F9D83AE3066}" dt="2022-07-11T22:43:36.853" v="30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Franz Rios" userId="11360a9a-973a-4a53-9e4f-6930a6f815bd" providerId="ADAL" clId="{1C38076C-AA70-4F91-A482-9F9D83AE3066}" dt="2022-07-11T22:43:01.068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Franz Rios" userId="11360a9a-973a-4a53-9e4f-6930a6f815bd" providerId="ADAL" clId="{1C38076C-AA70-4F91-A482-9F9D83AE3066}" dt="2022-07-11T22:44:45.784" v="59" actId="403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Franz Rios" userId="11360a9a-973a-4a53-9e4f-6930a6f815bd" providerId="ADAL" clId="{1C38076C-AA70-4F91-A482-9F9D83AE3066}" dt="2022-07-12T00:36:15.935" v="1591" actId="20577"/>
        <pc:sldMkLst>
          <pc:docMk/>
          <pc:sldMk cId="3634818958" sldId="262"/>
        </pc:sldMkLst>
        <pc:spChg chg="mod">
          <ac:chgData name="Franz Rios" userId="11360a9a-973a-4a53-9e4f-6930a6f815bd" providerId="ADAL" clId="{1C38076C-AA70-4F91-A482-9F9D83AE3066}" dt="2022-07-11T22:45:24.557" v="83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Franz Rios" userId="11360a9a-973a-4a53-9e4f-6930a6f815bd" providerId="ADAL" clId="{1C38076C-AA70-4F91-A482-9F9D83AE3066}" dt="2022-07-12T00:18:57.773" v="295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Franz Rios" userId="11360a9a-973a-4a53-9e4f-6930a6f815bd" providerId="ADAL" clId="{1C38076C-AA70-4F91-A482-9F9D83AE3066}" dt="2022-07-12T00:36:15.935" v="1591" actId="20577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Franz Rios" userId="11360a9a-973a-4a53-9e4f-6930a6f815bd" providerId="ADAL" clId="{1C38076C-AA70-4F91-A482-9F9D83AE3066}" dt="2022-07-12T00:27:15.606" v="861" actId="20577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1C38076C-AA70-4F91-A482-9F9D83AE3066}" dt="2022-07-12T00:32:01.883" v="1226" actId="6549"/>
        <pc:sldMkLst>
          <pc:docMk/>
          <pc:sldMk cId="3009593293" sldId="263"/>
        </pc:sldMkLst>
        <pc:spChg chg="mod">
          <ac:chgData name="Franz Rios" userId="11360a9a-973a-4a53-9e4f-6930a6f815bd" providerId="ADAL" clId="{1C38076C-AA70-4F91-A482-9F9D83AE3066}" dt="2022-07-11T22:45:30.358" v="84"/>
          <ac:spMkLst>
            <pc:docMk/>
            <pc:sldMk cId="3009593293" sldId="263"/>
            <ac:spMk id="8" creationId="{6F52EBDC-B9DF-4CC7-A158-81AD8E1336BE}"/>
          </ac:spMkLst>
        </pc:spChg>
        <pc:spChg chg="mod">
          <ac:chgData name="Franz Rios" userId="11360a9a-973a-4a53-9e4f-6930a6f815bd" providerId="ADAL" clId="{1C38076C-AA70-4F91-A482-9F9D83AE3066}" dt="2022-07-12T00:29:11.288" v="947" actId="2057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Franz Rios" userId="11360a9a-973a-4a53-9e4f-6930a6f815bd" providerId="ADAL" clId="{1C38076C-AA70-4F91-A482-9F9D83AE3066}" dt="2022-07-12T00:32:01.883" v="1226" actId="6549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Franz Rios" userId="11360a9a-973a-4a53-9e4f-6930a6f815bd" providerId="ADAL" clId="{1C38076C-AA70-4F91-A482-9F9D83AE3066}" dt="2022-07-12T00:36:06.464" v="1590" actId="20577"/>
        <pc:sldMkLst>
          <pc:docMk/>
          <pc:sldMk cId="4224486951" sldId="264"/>
        </pc:sldMkLst>
        <pc:spChg chg="mod">
          <ac:chgData name="Franz Rios" userId="11360a9a-973a-4a53-9e4f-6930a6f815bd" providerId="ADAL" clId="{1C38076C-AA70-4F91-A482-9F9D83AE3066}" dt="2022-07-11T22:45:35.992" v="85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Franz Rios" userId="11360a9a-973a-4a53-9e4f-6930a6f815bd" providerId="ADAL" clId="{1C38076C-AA70-4F91-A482-9F9D83AE3066}" dt="2022-07-12T00:19:34.941" v="316" actId="1036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Franz Rios" userId="11360a9a-973a-4a53-9e4f-6930a6f815bd" providerId="ADAL" clId="{1C38076C-AA70-4F91-A482-9F9D83AE3066}" dt="2022-07-12T00:36:06.464" v="1590" actId="20577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Franz Rios" userId="11360a9a-973a-4a53-9e4f-6930a6f815bd" providerId="ADAL" clId="{1C38076C-AA70-4F91-A482-9F9D83AE3066}" dt="2022-07-12T00:35:48.062" v="1589" actId="20577"/>
          <ac:spMkLst>
            <pc:docMk/>
            <pc:sldMk cId="4224486951" sldId="264"/>
            <ac:spMk id="22" creationId="{49C46636-91CD-6338-86F1-B320BE535F1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23825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s-CR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LA JAULA DEL PÁJARO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659511"/>
            <a:ext cx="6721929" cy="1969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3200" dirty="0">
                <a:solidFill>
                  <a:schemeClr val="bg1"/>
                </a:solidFill>
              </a:rPr>
              <a:t>“Esto es para ustedes motivo de gran alegría, a pesar de que hasta ahora han tenido que sufrir diversas pruebas por un tiempo</a:t>
            </a:r>
            <a:r>
              <a:rPr lang="es-ES" sz="3200" dirty="0">
                <a:solidFill>
                  <a:schemeClr val="bg1"/>
                </a:solidFill>
              </a:rPr>
              <a:t>” (1 Pedro 1:6).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MX" b="0" i="0" dirty="0">
                <a:effectLst/>
                <a:latin typeface="system-ui"/>
              </a:rPr>
              <a:t>Y cuando Faraón se hubo acercado, los hijos de Israel alzaron sus ojos, y he aquí que los egipcios venían tras ellos; por lo que los hijos de Israel temieron en gran manera, y clamaron a Jehová</a:t>
            </a:r>
            <a:r>
              <a:rPr lang="es-ES" dirty="0"/>
              <a:t>” (Éxodo 14:10).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CR" dirty="0">
                <a:solidFill>
                  <a:srgbClr val="FFC000"/>
                </a:solidFill>
              </a:rPr>
              <a:t>Dios los dirigió al encierro</a:t>
            </a:r>
            <a:r>
              <a:rPr lang="es-CR" dirty="0"/>
              <a:t>: mar, desierto, montañas y ejército.</a:t>
            </a:r>
          </a:p>
          <a:p>
            <a:r>
              <a:rPr lang="es-CR" dirty="0"/>
              <a:t>Dios quería probar su fe.</a:t>
            </a:r>
          </a:p>
          <a:p>
            <a:r>
              <a:rPr lang="es-CR" dirty="0"/>
              <a:t>La solución de las pruebas permiten conocer el poder de Dios.</a:t>
            </a:r>
          </a:p>
          <a:p>
            <a:r>
              <a:rPr lang="es-CR" dirty="0"/>
              <a:t>La jaula oscura del pájaro y sus beneficios.</a:t>
            </a:r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LA JAULA DEL PÁJARO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QUÉ HACER CUANDO NO HAY SALIDA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MX" b="0" i="0" dirty="0">
                <a:effectLst/>
                <a:latin typeface="system-ui"/>
              </a:rPr>
              <a:t>Toda la congregación de los hijos de Israel partió del desierto de Sin por sus jornadas, conforme al mandamiento de Jehová, y acamparon en </a:t>
            </a:r>
            <a:r>
              <a:rPr lang="es-MX" b="0" i="0" dirty="0" err="1">
                <a:effectLst/>
                <a:latin typeface="system-ui"/>
              </a:rPr>
              <a:t>Refidim</a:t>
            </a:r>
            <a:r>
              <a:rPr lang="es-MX" b="0" i="0" dirty="0">
                <a:effectLst/>
                <a:latin typeface="system-ui"/>
              </a:rPr>
              <a:t>; y no había agua para que el pueblo bebiese</a:t>
            </a:r>
            <a:r>
              <a:rPr lang="es-ES" dirty="0"/>
              <a:t>” (Éxodo 17:1).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Dios probó con la falta de agua en Mara y en el desierto de Sin.</a:t>
            </a:r>
          </a:p>
          <a:p>
            <a:r>
              <a:rPr lang="es-MX" dirty="0"/>
              <a:t>Dios hizo endulzar las aguas de Mara.</a:t>
            </a:r>
            <a:endParaRPr lang="en-US" dirty="0"/>
          </a:p>
          <a:p>
            <a:r>
              <a:rPr lang="es-CR" dirty="0"/>
              <a:t>Dios hizo brotar agua de la roca.</a:t>
            </a:r>
          </a:p>
          <a:p>
            <a:r>
              <a:rPr lang="es-CR" dirty="0">
                <a:solidFill>
                  <a:srgbClr val="FFC000"/>
                </a:solidFill>
              </a:rPr>
              <a:t>HOY DÍA</a:t>
            </a:r>
            <a:r>
              <a:rPr lang="es-CR" dirty="0"/>
              <a:t>, “La mano de Dios no se ha acortado para seguir haciendo milagros”.</a:t>
            </a:r>
          </a:p>
          <a:p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LA JAULA DEL PÁJARO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877093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QUÉ HACER CUANDO NO HAY AGUA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MX" b="0" i="0" dirty="0">
                <a:effectLst/>
                <a:latin typeface="system-ui"/>
              </a:rPr>
              <a:t>Jesús, lleno del Espíritu Santo, volvió del Jordán, y fue llevado por el Espíritu al desierto</a:t>
            </a:r>
            <a:r>
              <a:rPr lang="es-MX" b="1" i="0" baseline="30000" dirty="0">
                <a:effectLst/>
                <a:latin typeface="system-ui"/>
              </a:rPr>
              <a:t> </a:t>
            </a:r>
            <a:r>
              <a:rPr lang="es-MX" b="0" i="0" dirty="0">
                <a:effectLst/>
                <a:latin typeface="system-ui"/>
              </a:rPr>
              <a:t>por cuarenta días, y era tentado por el diablo” </a:t>
            </a:r>
            <a:r>
              <a:rPr lang="es-ES" dirty="0"/>
              <a:t>(Lucas 4:1, 2)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R" dirty="0"/>
              <a:t>La Biblia sostiene que “Dios no tienta a nadie”.</a:t>
            </a:r>
          </a:p>
          <a:p>
            <a:r>
              <a:rPr lang="es-CR" dirty="0"/>
              <a:t>El Espíritu Santo </a:t>
            </a:r>
            <a:r>
              <a:rPr lang="es-CR" dirty="0">
                <a:solidFill>
                  <a:srgbClr val="FFC000"/>
                </a:solidFill>
              </a:rPr>
              <a:t>PUEDE</a:t>
            </a:r>
            <a:r>
              <a:rPr lang="es-CR" dirty="0"/>
              <a:t> guiarnos para ser probados en el crisol de las tentaciones.</a:t>
            </a:r>
          </a:p>
          <a:p>
            <a:r>
              <a:rPr lang="es-CR" dirty="0"/>
              <a:t>Las pruebas y tentaciones </a:t>
            </a:r>
            <a:r>
              <a:rPr lang="es-CR" dirty="0">
                <a:solidFill>
                  <a:srgbClr val="FFC000"/>
                </a:solidFill>
              </a:rPr>
              <a:t>NUNCA </a:t>
            </a:r>
            <a:r>
              <a:rPr lang="es-CR" dirty="0"/>
              <a:t>superan nuestras fuerzas, porque Dios pone límites a Satanás.</a:t>
            </a:r>
            <a:endParaRPr lang="en-US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LA JAULA DEL PÁJARO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¿DIOS NOS MANDA CRISOLES?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/>
              <a:t>“</a:t>
            </a:r>
            <a:r>
              <a:rPr lang="es-MX" dirty="0">
                <a:latin typeface="system-ui"/>
              </a:rPr>
              <a:t>P</a:t>
            </a:r>
            <a:r>
              <a:rPr lang="es-MX" b="0" i="0" dirty="0">
                <a:effectLst/>
                <a:latin typeface="system-ui"/>
              </a:rPr>
              <a:t>ara que sometida a prueba vuestra fe, mucho más preciosa que el oro, el cual aunque perecedero se prueba con fuego, sea hallada en alabanza, gloria y honra cuando sea manifestado Jesucristo” </a:t>
            </a:r>
            <a:r>
              <a:rPr lang="es-ES" dirty="0"/>
              <a:t>(1 Pedro 1: 7)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Los metales tienen mayor precio cuando no tienen impurezas.</a:t>
            </a:r>
            <a:endParaRPr lang="en-US" dirty="0"/>
          </a:p>
          <a:p>
            <a:r>
              <a:rPr lang="es-CR" dirty="0"/>
              <a:t>Las pruebas tienen el propósito de sacar las escorias (defectos).</a:t>
            </a:r>
          </a:p>
          <a:p>
            <a:r>
              <a:rPr lang="es-CR" dirty="0"/>
              <a:t>Como la ave que fue encerrada en lugar oscuro, el cristiano cuando concluye la prueba tiene una nueva canción en su vida.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3: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LA JAULA DEL PÁJARO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013285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MX" sz="3600" dirty="0">
                <a:solidFill>
                  <a:schemeClr val="bg1"/>
                </a:solidFill>
              </a:rPr>
              <a:t>P</a:t>
            </a:r>
            <a:r>
              <a:rPr lang="es-CR" sz="3600" dirty="0">
                <a:solidFill>
                  <a:schemeClr val="bg1"/>
                </a:solidFill>
              </a:rPr>
              <a:t>RUEBAS PARA SER ORO PURO</a:t>
            </a: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481</Words>
  <Application>Microsoft Office PowerPoint</Application>
  <PresentationFormat>Panorámica</PresentationFormat>
  <Paragraphs>47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Escuela de Ingeniería</cp:lastModifiedBy>
  <cp:revision>7</cp:revision>
  <dcterms:created xsi:type="dcterms:W3CDTF">2022-03-25T21:53:57Z</dcterms:created>
  <dcterms:modified xsi:type="dcterms:W3CDTF">2022-07-12T14:21:28Z</dcterms:modified>
</cp:coreProperties>
</file>