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0605"/>
    <a:srgbClr val="5E1F1E"/>
    <a:srgbClr val="5D4A08"/>
    <a:srgbClr val="934415"/>
    <a:srgbClr val="693B2C"/>
    <a:srgbClr val="EEC916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23635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lang="es-CR" sz="6600" b="1" dirty="0">
                <a:solidFill>
                  <a:srgbClr val="EEC916"/>
                </a:solidFill>
                <a:latin typeface="Montserrat" panose="02000505000000020004" pitchFamily="2" charset="0"/>
                <a:cs typeface="Arial" panose="020B0604020202020204" pitchFamily="34" charset="0"/>
              </a:rPr>
              <a:t>VER EL ROSTRO DEL ORFEBRE</a:t>
            </a: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659511"/>
            <a:ext cx="6721929" cy="21544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800" dirty="0">
                <a:solidFill>
                  <a:schemeClr val="bg1"/>
                </a:solidFill>
              </a:rPr>
              <a:t>“Por tanto, nosotros todos, mirando a cara descubierta como en un espejo la gloria del Señor, somos transformados de gloria en gloria en la misma imagen, como por el Espíritu del Señor</a:t>
            </a:r>
            <a:r>
              <a:rPr lang="es-ES" sz="2800" dirty="0">
                <a:solidFill>
                  <a:schemeClr val="bg1"/>
                </a:solidFill>
              </a:rPr>
              <a:t>” (2 Corintios 3:18).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“</a:t>
            </a:r>
            <a:r>
              <a:rPr lang="es-ES" sz="3600" b="0" i="0" dirty="0">
                <a:effectLst/>
                <a:latin typeface="system-ui"/>
              </a:rPr>
              <a:t>Mas él conoce mi camino;</a:t>
            </a:r>
          </a:p>
          <a:p>
            <a:pPr algn="ctr"/>
            <a:r>
              <a:rPr lang="es-ES" sz="3600" b="0" i="0" dirty="0">
                <a:effectLst/>
                <a:latin typeface="system-ui"/>
              </a:rPr>
              <a:t>Me probará, y saldré como oro</a:t>
            </a:r>
            <a:r>
              <a:rPr lang="es-ES" sz="3600" dirty="0"/>
              <a:t>” </a:t>
            </a:r>
          </a:p>
          <a:p>
            <a:pPr algn="ctr"/>
            <a:r>
              <a:rPr lang="es-ES" sz="3600" dirty="0"/>
              <a:t>(Job 23:10).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R" dirty="0"/>
              <a:t>Job sintió el fuego del crisol en su máxima expresión.</a:t>
            </a:r>
          </a:p>
          <a:p>
            <a:r>
              <a:rPr lang="es-CR" dirty="0"/>
              <a:t>Aun en medio de sus terribles pruebas, Job confió en Dios.</a:t>
            </a:r>
          </a:p>
          <a:p>
            <a:r>
              <a:rPr lang="es-CR" dirty="0"/>
              <a:t>Pasar por el fuego hace sentir la realidad de la purificación.</a:t>
            </a:r>
          </a:p>
          <a:p>
            <a:r>
              <a:rPr lang="es-CR" dirty="0"/>
              <a:t>Al final, Dios quiere reflejar en cada ser humano, su imagen en el carácter de sus hijos.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4: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ROSTRO DEL ORFEBRE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SALIR COMO ORO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ES" b="0" i="0" dirty="0">
                <a:effectLst/>
                <a:latin typeface="system-ui"/>
              </a:rPr>
              <a:t>Las insensatas, tomando sus lámparas, no tomaron consigo aceite; mas las prudentes tomaron aceite en sus vasijas, juntamente con sus lámparas</a:t>
            </a:r>
            <a:r>
              <a:rPr lang="es-ES" dirty="0"/>
              <a:t>” (Mateo 25:3,4).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/>
              <a:t>El aceite representa al Espíritu Santo y es un símbolo también del carácter.</a:t>
            </a:r>
          </a:p>
          <a:p>
            <a:r>
              <a:rPr lang="es-CR"/>
              <a:t>La experiencia del fuego es única en cada persona, no es transferible.</a:t>
            </a:r>
          </a:p>
          <a:p>
            <a:r>
              <a:rPr lang="es-CR"/>
              <a:t>La vida y carácter de cada hijo de Dios debe reflejar la salvación.</a:t>
            </a:r>
          </a:p>
          <a:p>
            <a:endParaRPr lang="es-CR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4: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ROSTRO DEL ORFEBRE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877093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UNA EXPERIENCIA ÚNICA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“</a:t>
            </a:r>
            <a:r>
              <a:rPr lang="es-ES" b="0" i="0" dirty="0">
                <a:effectLst/>
                <a:latin typeface="system-ui"/>
              </a:rPr>
              <a:t>Los entendidos resplandecerán como el resplandor del firmamento; y los que enseñan la justicia a la multitud, como las estrellas a perpetua eternidad</a:t>
            </a:r>
            <a:r>
              <a:rPr lang="es-MX" b="0" i="0" dirty="0">
                <a:effectLst/>
                <a:latin typeface="system-ui"/>
              </a:rPr>
              <a:t>” </a:t>
            </a:r>
            <a:r>
              <a:rPr lang="es-ES" dirty="0"/>
              <a:t>(Daniel 12:3)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CR" dirty="0"/>
              <a:t>Los hijos de Dios que pasan por la tribulación: resplandecerán; serán limpiados y emblanquecidos; serán purificados; serán entendidos.</a:t>
            </a:r>
          </a:p>
          <a:p>
            <a:r>
              <a:rPr lang="es-CR" dirty="0"/>
              <a:t>Solo el fuego del crisol purifica el metal precioso para que pueda ser luz y entendido en su tiempo.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4: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ROSTRO DEL ORFEBRE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ENTENDIDOS EN ESTE TIEMPO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/>
              <a:t>“</a:t>
            </a:r>
            <a:r>
              <a:rPr lang="es-ES" sz="3600" dirty="0">
                <a:latin typeface="system-ui"/>
              </a:rPr>
              <a:t>A fin de perfeccionar a los santos para la obra del ministerio, para la edificación del cuerpo de Cristo</a:t>
            </a:r>
            <a:r>
              <a:rPr lang="es-MX" sz="3600" b="0" i="0" dirty="0">
                <a:effectLst/>
                <a:latin typeface="system-ui"/>
              </a:rPr>
              <a:t>” </a:t>
            </a:r>
            <a:r>
              <a:rPr lang="es-ES" sz="3600" dirty="0"/>
              <a:t>(Efesios 4:12)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s-CR"/>
              <a:t>El oro refinado resulta en perfección del carácter cristiano.</a:t>
            </a:r>
          </a:p>
          <a:p>
            <a:r>
              <a:rPr lang="es-CR"/>
              <a:t>Un cristiano testifica poderamente no cediendo a las presiones.</a:t>
            </a:r>
          </a:p>
          <a:p>
            <a:r>
              <a:rPr lang="es-CR"/>
              <a:t>La plenitud de Cristo es evidencia del trabajo en comunión.</a:t>
            </a:r>
          </a:p>
          <a:p>
            <a:r>
              <a:rPr lang="es-CR"/>
              <a:t>El fin es la edificación del cuerpo de Cristo: alcanzar su estatura.</a:t>
            </a:r>
          </a:p>
          <a:p>
            <a:endParaRPr lang="es-CR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4: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EL ROSTRO DEL ORFEBRE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013285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ROSTRO COMUNITARIO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425</Words>
  <Application>Microsoft Office PowerPoint</Application>
  <PresentationFormat>Panorámica</PresentationFormat>
  <Paragraphs>48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Franz Rios</cp:lastModifiedBy>
  <cp:revision>9</cp:revision>
  <dcterms:created xsi:type="dcterms:W3CDTF">2022-03-25T21:53:57Z</dcterms:created>
  <dcterms:modified xsi:type="dcterms:W3CDTF">2022-07-19T20:52:58Z</dcterms:modified>
</cp:coreProperties>
</file>