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605"/>
    <a:srgbClr val="5E1F1E"/>
    <a:srgbClr val="5D4A08"/>
    <a:srgbClr val="934415"/>
    <a:srgbClr val="693B2C"/>
    <a:srgbClr val="EEC916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46"/>
  </p:normalViewPr>
  <p:slideViewPr>
    <p:cSldViewPr snapToGrid="0">
      <p:cViewPr varScale="1">
        <p:scale>
          <a:sx n="82" d="100"/>
          <a:sy n="82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9AF78670-67CF-41C2-A387-64A64EA23106}"/>
    <pc:docChg chg="modSld">
      <pc:chgData name="Dodanim Castillo Aráuz" userId="f238d6908e899b82" providerId="LiveId" clId="{9AF78670-67CF-41C2-A387-64A64EA23106}" dt="2022-07-27T14:50:13.755" v="3" actId="113"/>
      <pc:docMkLst>
        <pc:docMk/>
      </pc:docMkLst>
      <pc:sldChg chg="modSp mod">
        <pc:chgData name="Dodanim Castillo Aráuz" userId="f238d6908e899b82" providerId="LiveId" clId="{9AF78670-67CF-41C2-A387-64A64EA23106}" dt="2022-07-27T14:48:41.624" v="1" actId="20577"/>
        <pc:sldMkLst>
          <pc:docMk/>
          <pc:sldMk cId="1437161812" sldId="257"/>
        </pc:sldMkLst>
        <pc:spChg chg="mod">
          <ac:chgData name="Dodanim Castillo Aráuz" userId="f238d6908e899b82" providerId="LiveId" clId="{9AF78670-67CF-41C2-A387-64A64EA23106}" dt="2022-07-27T14:48:41.624" v="1" actId="20577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9AF78670-67CF-41C2-A387-64A64EA23106}" dt="2022-07-27T14:50:13.755" v="3" actId="113"/>
        <pc:sldMkLst>
          <pc:docMk/>
          <pc:sldMk cId="4224486951" sldId="264"/>
        </pc:sldMkLst>
        <pc:spChg chg="mod">
          <ac:chgData name="Dodanim Castillo Aráuz" userId="f238d6908e899b82" providerId="LiveId" clId="{9AF78670-67CF-41C2-A387-64A64EA23106}" dt="2022-07-27T14:50:13.755" v="3" actId="113"/>
          <ac:spMkLst>
            <pc:docMk/>
            <pc:sldMk cId="4224486951" sldId="264"/>
            <ac:spMk id="20" creationId="{35674300-27D8-2A1F-60DC-7E3845025EB4}"/>
          </ac:spMkLst>
        </pc:spChg>
      </pc:sldChg>
    </pc:docChg>
  </pc:docChgLst>
  <pc:docChgLst>
    <pc:chgData name="Franz Rios" userId="11360a9a-973a-4a53-9e4f-6930a6f815bd" providerId="ADAL" clId="{587D2A74-64EE-4221-83A2-8067B1176D4F}"/>
    <pc:docChg chg="custSel modSld">
      <pc:chgData name="Franz Rios" userId="11360a9a-973a-4a53-9e4f-6930a6f815bd" providerId="ADAL" clId="{587D2A74-64EE-4221-83A2-8067B1176D4F}" dt="2022-07-16T21:47:52.430" v="1725" actId="27636"/>
      <pc:docMkLst>
        <pc:docMk/>
      </pc:docMkLst>
      <pc:sldChg chg="modSp mod">
        <pc:chgData name="Franz Rios" userId="11360a9a-973a-4a53-9e4f-6930a6f815bd" providerId="ADAL" clId="{587D2A74-64EE-4221-83A2-8067B1176D4F}" dt="2022-07-16T21:25:35.022" v="809" actId="14100"/>
        <pc:sldMkLst>
          <pc:docMk/>
          <pc:sldMk cId="1437161812" sldId="257"/>
        </pc:sldMkLst>
        <pc:spChg chg="mod">
          <ac:chgData name="Franz Rios" userId="11360a9a-973a-4a53-9e4f-6930a6f815bd" providerId="ADAL" clId="{587D2A74-64EE-4221-83A2-8067B1176D4F}" dt="2022-07-16T21:18:52.814" v="301" actId="1035"/>
          <ac:spMkLst>
            <pc:docMk/>
            <pc:sldMk cId="1437161812" sldId="257"/>
            <ac:spMk id="2" creationId="{784115C9-C9A7-4C10-82C5-FF4E73AF7E4F}"/>
          </ac:spMkLst>
        </pc:spChg>
        <pc:spChg chg="mod">
          <ac:chgData name="Franz Rios" userId="11360a9a-973a-4a53-9e4f-6930a6f815bd" providerId="ADAL" clId="{587D2A74-64EE-4221-83A2-8067B1176D4F}" dt="2022-07-16T11:53:02.359" v="78" actId="14100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Franz Rios" userId="11360a9a-973a-4a53-9e4f-6930a6f815bd" providerId="ADAL" clId="{587D2A74-64EE-4221-83A2-8067B1176D4F}" dt="2022-07-16T21:18:59.915" v="334" actId="1035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Franz Rios" userId="11360a9a-973a-4a53-9e4f-6930a6f815bd" providerId="ADAL" clId="{587D2A74-64EE-4221-83A2-8067B1176D4F}" dt="2022-07-16T21:19:09.161" v="351" actId="1035"/>
          <ac:spMkLst>
            <pc:docMk/>
            <pc:sldMk cId="1437161812" sldId="257"/>
            <ac:spMk id="19" creationId="{67F33DE8-5AE4-D7E4-9436-60FF696E0A25}"/>
          </ac:spMkLst>
        </pc:spChg>
        <pc:spChg chg="mod">
          <ac:chgData name="Franz Rios" userId="11360a9a-973a-4a53-9e4f-6930a6f815bd" providerId="ADAL" clId="{587D2A74-64EE-4221-83A2-8067B1176D4F}" dt="2022-07-16T21:19:51.028" v="386" actId="207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Franz Rios" userId="11360a9a-973a-4a53-9e4f-6930a6f815bd" providerId="ADAL" clId="{587D2A74-64EE-4221-83A2-8067B1176D4F}" dt="2022-07-16T21:19:21.028" v="384" actId="1035"/>
          <ac:spMkLst>
            <pc:docMk/>
            <pc:sldMk cId="1437161812" sldId="257"/>
            <ac:spMk id="21" creationId="{FDC299E8-15B3-A40E-1A4F-290E5336C05E}"/>
          </ac:spMkLst>
        </pc:spChg>
        <pc:spChg chg="mod">
          <ac:chgData name="Franz Rios" userId="11360a9a-973a-4a53-9e4f-6930a6f815bd" providerId="ADAL" clId="{587D2A74-64EE-4221-83A2-8067B1176D4F}" dt="2022-07-16T21:25:35.022" v="809" actId="14100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587D2A74-64EE-4221-83A2-8067B1176D4F}" dt="2022-07-16T11:53:37.093" v="84" actId="20577"/>
        <pc:sldMkLst>
          <pc:docMk/>
          <pc:sldMk cId="1125212542" sldId="261"/>
        </pc:sldMkLst>
        <pc:spChg chg="mod">
          <ac:chgData name="Franz Rios" userId="11360a9a-973a-4a53-9e4f-6930a6f815bd" providerId="ADAL" clId="{587D2A74-64EE-4221-83A2-8067B1176D4F}" dt="2022-07-16T11:51:22.920" v="49" actId="1035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587D2A74-64EE-4221-83A2-8067B1176D4F}" dt="2022-07-16T11:53:37.093" v="84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587D2A74-64EE-4221-83A2-8067B1176D4F}" dt="2022-07-16T11:51:35.414" v="60" actId="1035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587D2A74-64EE-4221-83A2-8067B1176D4F}" dt="2022-07-16T21:31:06.784" v="1047" actId="27636"/>
        <pc:sldMkLst>
          <pc:docMk/>
          <pc:sldMk cId="3634818958" sldId="262"/>
        </pc:sldMkLst>
        <pc:spChg chg="mod">
          <ac:chgData name="Franz Rios" userId="11360a9a-973a-4a53-9e4f-6930a6f815bd" providerId="ADAL" clId="{587D2A74-64EE-4221-83A2-8067B1176D4F}" dt="2022-07-16T11:52:55.383" v="77" actId="14100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Franz Rios" userId="11360a9a-973a-4a53-9e4f-6930a6f815bd" providerId="ADAL" clId="{587D2A74-64EE-4221-83A2-8067B1176D4F}" dt="2022-07-16T11:58:54.977" v="142" actId="20577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587D2A74-64EE-4221-83A2-8067B1176D4F}" dt="2022-07-16T21:28:11.067" v="819" actId="207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587D2A74-64EE-4221-83A2-8067B1176D4F}" dt="2022-07-16T21:31:06.784" v="1047" actId="27636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587D2A74-64EE-4221-83A2-8067B1176D4F}" dt="2022-07-16T21:41:20.687" v="1331" actId="20577"/>
        <pc:sldMkLst>
          <pc:docMk/>
          <pc:sldMk cId="3009593293" sldId="263"/>
        </pc:sldMkLst>
        <pc:spChg chg="mod">
          <ac:chgData name="Franz Rios" userId="11360a9a-973a-4a53-9e4f-6930a6f815bd" providerId="ADAL" clId="{587D2A74-64EE-4221-83A2-8067B1176D4F}" dt="2022-07-16T11:53:16.183" v="80" actId="14100"/>
          <ac:spMkLst>
            <pc:docMk/>
            <pc:sldMk cId="3009593293" sldId="263"/>
            <ac:spMk id="8" creationId="{6F52EBDC-B9DF-4CC7-A158-81AD8E1336BE}"/>
          </ac:spMkLst>
        </pc:spChg>
        <pc:spChg chg="mod">
          <ac:chgData name="Franz Rios" userId="11360a9a-973a-4a53-9e4f-6930a6f815bd" providerId="ADAL" clId="{587D2A74-64EE-4221-83A2-8067B1176D4F}" dt="2022-07-16T21:32:51.260" v="1061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587D2A74-64EE-4221-83A2-8067B1176D4F}" dt="2022-07-16T12:03:19.638" v="168" actId="14100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587D2A74-64EE-4221-83A2-8067B1176D4F}" dt="2022-07-16T21:41:20.687" v="1331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587D2A74-64EE-4221-83A2-8067B1176D4F}" dt="2022-07-16T21:47:52.430" v="1725" actId="27636"/>
        <pc:sldMkLst>
          <pc:docMk/>
          <pc:sldMk cId="4224486951" sldId="264"/>
        </pc:sldMkLst>
        <pc:spChg chg="mod">
          <ac:chgData name="Franz Rios" userId="11360a9a-973a-4a53-9e4f-6930a6f815bd" providerId="ADAL" clId="{587D2A74-64EE-4221-83A2-8067B1176D4F}" dt="2022-07-16T11:53:24.951" v="82" actId="14100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Franz Rios" userId="11360a9a-973a-4a53-9e4f-6930a6f815bd" providerId="ADAL" clId="{587D2A74-64EE-4221-83A2-8067B1176D4F}" dt="2022-07-16T21:43:08.244" v="1405" actId="1036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587D2A74-64EE-4221-83A2-8067B1176D4F}" dt="2022-07-16T12:04:14.181" v="170" actId="27636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587D2A74-64EE-4221-83A2-8067B1176D4F}" dt="2022-07-16T21:47:52.430" v="1725" actId="27636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066392"/>
            <a:ext cx="7696200" cy="23825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s-CR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CALOR EXTREMO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26142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394047"/>
            <a:ext cx="6721929" cy="25853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dirty="0">
                <a:solidFill>
                  <a:schemeClr val="bg1"/>
                </a:solidFill>
              </a:rPr>
              <a:t>“Con todo eso, Jehová quiso quebrantarlo, sujetándole a padecimiento. Cuando haya puesto su vida en expiación por el pecado, verá linaje, vivirá por largos días, y la voluntad de Jehová será en su mano prosperada” (Isa. 53:10).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-135785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404632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22858" y="2163409"/>
            <a:ext cx="4157353" cy="3684588"/>
          </a:xfrm>
        </p:spPr>
        <p:txBody>
          <a:bodyPr>
            <a:noAutofit/>
          </a:bodyPr>
          <a:lstStyle/>
          <a:p>
            <a:pPr algn="ctr"/>
            <a:r>
              <a:rPr lang="es-ES" dirty="0"/>
              <a:t>“</a:t>
            </a:r>
            <a:r>
              <a:rPr lang="es-ES" b="0" i="0" dirty="0">
                <a:effectLst/>
                <a:latin typeface="system-ui"/>
              </a:rPr>
              <a:t>Aconteció después de estas cosas, que probó Dios a Abraham, y le dijo: Abraham. Y él respondió: Heme aquí. Y dijo: </a:t>
            </a:r>
            <a:r>
              <a:rPr lang="es-ES" b="0" i="0" dirty="0">
                <a:solidFill>
                  <a:srgbClr val="FFC000"/>
                </a:solidFill>
                <a:effectLst/>
                <a:latin typeface="system-ui"/>
              </a:rPr>
              <a:t>Toma ahora tu hijo, tu único, Isaac</a:t>
            </a:r>
            <a:r>
              <a:rPr lang="es-ES" b="0" i="0" dirty="0">
                <a:effectLst/>
                <a:latin typeface="system-ui"/>
              </a:rPr>
              <a:t>, a quien amas, y vete a tierra de </a:t>
            </a:r>
            <a:r>
              <a:rPr lang="es-ES" b="0" i="0" dirty="0" err="1">
                <a:effectLst/>
                <a:latin typeface="system-ui"/>
              </a:rPr>
              <a:t>Moriah</a:t>
            </a:r>
            <a:r>
              <a:rPr lang="es-ES" b="0" i="0" dirty="0">
                <a:effectLst/>
                <a:latin typeface="system-ui"/>
              </a:rPr>
              <a:t>, </a:t>
            </a:r>
            <a:r>
              <a:rPr lang="es-ES" b="0" i="0" dirty="0">
                <a:solidFill>
                  <a:srgbClr val="FFC000"/>
                </a:solidFill>
                <a:effectLst/>
                <a:latin typeface="system-ui"/>
              </a:rPr>
              <a:t>y ofrécelo allí en holocausto </a:t>
            </a:r>
            <a:r>
              <a:rPr lang="es-ES" b="0" i="0" dirty="0">
                <a:effectLst/>
                <a:latin typeface="system-ui"/>
              </a:rPr>
              <a:t>sobre uno de los montes que yo te diré.</a:t>
            </a:r>
            <a:r>
              <a:rPr lang="es-ES" dirty="0"/>
              <a:t>” (Génesis 22:1, 2).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384966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173237"/>
            <a:ext cx="5183188" cy="4276724"/>
          </a:xfrm>
        </p:spPr>
        <p:txBody>
          <a:bodyPr>
            <a:normAutofit/>
          </a:bodyPr>
          <a:lstStyle/>
          <a:p>
            <a:r>
              <a:rPr lang="es-CR" dirty="0"/>
              <a:t>El pedido de Dios a Abraham fue una prueba de fidelidad.</a:t>
            </a:r>
          </a:p>
          <a:p>
            <a:r>
              <a:rPr lang="es-CR" dirty="0"/>
              <a:t>Abraham no sabía el desenlace pero dijo: “iremos, adoraremos y volveremos”.</a:t>
            </a:r>
          </a:p>
          <a:p>
            <a:r>
              <a:rPr lang="es-CR" dirty="0"/>
              <a:t>Abraham y nosotros podemos comprender de manera pálida los sufrimientos que pasó Dios al ofrecer a su hijo en sacrificio por nuestros pecados.</a:t>
            </a:r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9" y="5242034"/>
            <a:ext cx="2314884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5: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CALOR EXTREMO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64080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ABRAHÁN EN EL CRISOL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826140"/>
            <a:ext cx="3852862" cy="3896923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/>
              <a:t>“</a:t>
            </a:r>
            <a:r>
              <a:rPr lang="es-ES" b="0" i="0" dirty="0">
                <a:effectLst/>
                <a:latin typeface="system-ui"/>
              </a:rPr>
              <a:t>Entonces Job se levantó, y rasgó su manto, y rasuró su cabeza, y se </a:t>
            </a:r>
            <a:r>
              <a:rPr lang="es-ES" b="0" i="0" dirty="0">
                <a:solidFill>
                  <a:srgbClr val="FFC000"/>
                </a:solidFill>
                <a:effectLst/>
                <a:latin typeface="system-ui"/>
              </a:rPr>
              <a:t>postró en tierra y adoró</a:t>
            </a:r>
            <a:r>
              <a:rPr lang="es-ES" b="0" i="0" dirty="0">
                <a:effectLst/>
                <a:latin typeface="system-ui"/>
              </a:rPr>
              <a:t>, y dijo: Desnudo salí del vientre de mi madre, y desnudo volveré allá. </a:t>
            </a:r>
            <a:r>
              <a:rPr lang="es-ES" b="0" i="0" dirty="0">
                <a:solidFill>
                  <a:srgbClr val="FFC000"/>
                </a:solidFill>
                <a:effectLst/>
                <a:latin typeface="system-ui"/>
              </a:rPr>
              <a:t>Jehová dio, y Jehová quitó; sea el nombre de Jehová bendito</a:t>
            </a:r>
            <a:r>
              <a:rPr lang="es-ES" b="0" i="0" dirty="0">
                <a:effectLst/>
                <a:latin typeface="system-ui"/>
              </a:rPr>
              <a:t>.</a:t>
            </a:r>
            <a:r>
              <a:rPr lang="es-ES" dirty="0"/>
              <a:t>” (Job 1:20,21).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826140"/>
            <a:ext cx="5183188" cy="3896923"/>
          </a:xfrm>
        </p:spPr>
        <p:txBody>
          <a:bodyPr>
            <a:normAutofit/>
          </a:bodyPr>
          <a:lstStyle/>
          <a:p>
            <a:r>
              <a:rPr lang="es-ES" dirty="0"/>
              <a:t>Satanás le dijo a Dios que Job era obediente porque estaba rodeado de bendiciones.</a:t>
            </a:r>
          </a:p>
          <a:p>
            <a:r>
              <a:rPr lang="es-ES" dirty="0"/>
              <a:t>Dios pone límite a Satanás: “guarda su vida”.</a:t>
            </a:r>
          </a:p>
          <a:p>
            <a:r>
              <a:rPr lang="es-ES" dirty="0"/>
              <a:t>Job expresa su fidelidad absoluta en Dios: </a:t>
            </a:r>
            <a:r>
              <a:rPr lang="es-ES" b="0" i="0" dirty="0">
                <a:solidFill>
                  <a:srgbClr val="FFC000"/>
                </a:solidFill>
                <a:effectLst/>
                <a:latin typeface="system-ui"/>
              </a:rPr>
              <a:t>Jehová dio, y Jehová quitó; sea el nombre de Jehová bendito</a:t>
            </a:r>
            <a:r>
              <a:rPr lang="es-ES" b="0" i="0" dirty="0">
                <a:effectLst/>
                <a:latin typeface="system-ui"/>
              </a:rPr>
              <a:t>.</a:t>
            </a:r>
            <a:r>
              <a:rPr lang="es-ES" dirty="0"/>
              <a:t>” </a:t>
            </a:r>
            <a:endParaRPr lang="es-CR" dirty="0"/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334549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5: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CALOR EXTREMO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877093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JOB EN EL CRISOL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2428260"/>
          </a:xfrm>
        </p:spPr>
        <p:txBody>
          <a:bodyPr>
            <a:normAutofit/>
          </a:bodyPr>
          <a:lstStyle/>
          <a:p>
            <a:pPr algn="ctr"/>
            <a:r>
              <a:rPr lang="es-ES" sz="3200" dirty="0"/>
              <a:t>“</a:t>
            </a:r>
            <a:r>
              <a:rPr lang="es-ES" sz="3200" b="0" i="0" dirty="0">
                <a:effectLst/>
                <a:latin typeface="system-ui"/>
              </a:rPr>
              <a:t>Pero he aquí que yo la atraeré y la llevaré al desierto, y hablaré a su corazón.</a:t>
            </a:r>
            <a:r>
              <a:rPr lang="es-MX" sz="3200" b="0" i="0" dirty="0">
                <a:effectLst/>
                <a:latin typeface="system-ui"/>
              </a:rPr>
              <a:t>” </a:t>
            </a:r>
            <a:r>
              <a:rPr lang="es-ES" sz="3200" dirty="0"/>
              <a:t>(Oseas 2:14)</a:t>
            </a:r>
            <a:endParaRPr lang="en-US" sz="32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/>
              <a:t>La historia de Gomer, la esposa del profeta Oseas tiene muchas interrogantes.</a:t>
            </a:r>
          </a:p>
          <a:p>
            <a:r>
              <a:rPr lang="es-CR" dirty="0"/>
              <a:t>Así como Gomer fue infiel a Dios, de la misma manera lo fue Israel y nosotros.</a:t>
            </a:r>
          </a:p>
          <a:p>
            <a:r>
              <a:rPr lang="es-CR" dirty="0"/>
              <a:t>Dios atrae, y las pruebas del crisol nos permite arrepentirnos.</a:t>
            </a:r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35421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5: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CALOR EXTREMO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GOMER E ISRAEL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s-ES" dirty="0"/>
              <a:t>“Fuimos </a:t>
            </a:r>
            <a:r>
              <a:rPr lang="es-ES" b="1" dirty="0"/>
              <a:t>abrumados sobremanera </a:t>
            </a:r>
            <a:r>
              <a:rPr lang="es-ES" dirty="0"/>
              <a:t>más allá de nuestras fuerzas, de tal modo que aun perdimos la esperanza de conservar la vida. Pero tuvimos en nosotros mismos sentencia de muerte, para que </a:t>
            </a:r>
            <a:r>
              <a:rPr lang="es-ES" b="1" dirty="0"/>
              <a:t>no confiásemos en nosotros mismos, sino en Dios</a:t>
            </a:r>
            <a:r>
              <a:rPr lang="es-ES" dirty="0"/>
              <a:t>, que resucita a los muertos” (2 </a:t>
            </a:r>
            <a:r>
              <a:rPr lang="es-ES" dirty="0" err="1"/>
              <a:t>Cor</a:t>
            </a:r>
            <a:r>
              <a:rPr lang="es-ES" dirty="0"/>
              <a:t>. 1:8, 9).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4"/>
            <a:ext cx="5183188" cy="3819525"/>
          </a:xfrm>
        </p:spPr>
        <p:txBody>
          <a:bodyPr>
            <a:normAutofit/>
          </a:bodyPr>
          <a:lstStyle/>
          <a:p>
            <a:r>
              <a:rPr lang="es-ES" dirty="0"/>
              <a:t>El calor extremo de las pruebas nos puedo llevar a pensar que ya no tenemos esperanza de vida.</a:t>
            </a:r>
          </a:p>
          <a:p>
            <a:r>
              <a:rPr lang="es-ES" dirty="0"/>
              <a:t>Dios nos conduce a callejones sin aparente salida para conocer su poder divino.</a:t>
            </a:r>
          </a:p>
          <a:p>
            <a:r>
              <a:rPr lang="es-ES" dirty="0"/>
              <a:t>Dios tiene poder para salvarnos ahora y salvarnos para la eternidad.</a:t>
            </a:r>
            <a:endParaRPr lang="es-CR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260765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5: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CALOR EXTREMO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1278749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MX" sz="3600" dirty="0">
                <a:solidFill>
                  <a:schemeClr val="bg1"/>
                </a:solidFill>
              </a:rPr>
              <a:t>ANTE EL CALOR EXTREMO </a:t>
            </a:r>
            <a:r>
              <a:rPr lang="es-ES" sz="3600" dirty="0">
                <a:solidFill>
                  <a:schemeClr val="bg1"/>
                </a:solidFill>
              </a:rPr>
              <a:t>MANTEGAMOS LA ESPERANZA</a:t>
            </a:r>
            <a:endParaRPr lang="es-CR" sz="3600" dirty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532</Words>
  <Application>Microsoft Office PowerPoint</Application>
  <PresentationFormat>Panorámica</PresentationFormat>
  <Paragraphs>45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</cp:lastModifiedBy>
  <cp:revision>9</cp:revision>
  <dcterms:created xsi:type="dcterms:W3CDTF">2022-03-25T21:53:57Z</dcterms:created>
  <dcterms:modified xsi:type="dcterms:W3CDTF">2022-07-29T02:14:21Z</dcterms:modified>
</cp:coreProperties>
</file>