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handoutMasterIdLst>
    <p:handoutMasterId r:id="rId8"/>
  </p:handoutMasterIdLst>
  <p:sldIdLst>
    <p:sldId id="261" r:id="rId3"/>
    <p:sldId id="257" r:id="rId4"/>
    <p:sldId id="262" r:id="rId5"/>
    <p:sldId id="263"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0605"/>
    <a:srgbClr val="5E1F1E"/>
    <a:srgbClr val="5D4A08"/>
    <a:srgbClr val="934415"/>
    <a:srgbClr val="693B2C"/>
    <a:srgbClr val="EEC916"/>
    <a:srgbClr val="020100"/>
    <a:srgbClr val="FEC600"/>
    <a:srgbClr val="190703"/>
    <a:srgbClr val="030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865"/>
  </p:normalViewPr>
  <p:slideViewPr>
    <p:cSldViewPr snapToGrid="0">
      <p:cViewPr varScale="1">
        <p:scale>
          <a:sx n="104" d="100"/>
          <a:sy n="104" d="100"/>
        </p:scale>
        <p:origin x="840" y="192"/>
      </p:cViewPr>
      <p:guideLst/>
    </p:cSldViewPr>
  </p:slideViewPr>
  <p:notesTextViewPr>
    <p:cViewPr>
      <p:scale>
        <a:sx n="1" d="1"/>
        <a:sy n="1" d="1"/>
      </p:scale>
      <p:origin x="0" y="0"/>
    </p:cViewPr>
  </p:notesTextViewPr>
  <p:notesViewPr>
    <p:cSldViewPr snapToGrid="0">
      <p:cViewPr varScale="1">
        <p:scale>
          <a:sx n="96" d="100"/>
          <a:sy n="96" d="100"/>
        </p:scale>
        <p:origin x="355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danim Castillo Aráuz" userId="f238d6908e899b82" providerId="LiveId" clId="{3BB1B7D7-F682-4993-A664-67A3775ED572}"/>
    <pc:docChg chg="undo custSel modSld">
      <pc:chgData name="Dodanim Castillo Aráuz" userId="f238d6908e899b82" providerId="LiveId" clId="{3BB1B7D7-F682-4993-A664-67A3775ED572}" dt="2022-07-03T01:12:38.306" v="1967" actId="20577"/>
      <pc:docMkLst>
        <pc:docMk/>
      </pc:docMkLst>
      <pc:sldChg chg="modSp mod">
        <pc:chgData name="Dodanim Castillo Aráuz" userId="f238d6908e899b82" providerId="LiveId" clId="{3BB1B7D7-F682-4993-A664-67A3775ED572}" dt="2022-07-03T00:56:08.485" v="754" actId="20577"/>
        <pc:sldMkLst>
          <pc:docMk/>
          <pc:sldMk cId="1437161812" sldId="257"/>
        </pc:sldMkLst>
        <pc:spChg chg="mod">
          <ac:chgData name="Dodanim Castillo Aráuz" userId="f238d6908e899b82" providerId="LiveId" clId="{3BB1B7D7-F682-4993-A664-67A3775ED572}" dt="2022-07-02T02:00:13.755" v="365" actId="20577"/>
          <ac:spMkLst>
            <pc:docMk/>
            <pc:sldMk cId="1437161812" sldId="257"/>
            <ac:spMk id="8" creationId="{6F52EBDC-B9DF-4CC7-A158-81AD8E1336BE}"/>
          </ac:spMkLst>
        </pc:spChg>
        <pc:spChg chg="mod">
          <ac:chgData name="Dodanim Castillo Aráuz" userId="f238d6908e899b82" providerId="LiveId" clId="{3BB1B7D7-F682-4993-A664-67A3775ED572}" dt="2022-07-02T02:36:48.862" v="394" actId="20577"/>
          <ac:spMkLst>
            <pc:docMk/>
            <pc:sldMk cId="1437161812" sldId="257"/>
            <ac:spMk id="9" creationId="{B82924B6-A38C-4717-AEAF-D6458077CA7D}"/>
          </ac:spMkLst>
        </pc:spChg>
        <pc:spChg chg="mod">
          <ac:chgData name="Dodanim Castillo Aráuz" userId="f238d6908e899b82" providerId="LiveId" clId="{3BB1B7D7-F682-4993-A664-67A3775ED572}" dt="2022-07-03T00:53:40.942" v="523" actId="113"/>
          <ac:spMkLst>
            <pc:docMk/>
            <pc:sldMk cId="1437161812" sldId="257"/>
            <ac:spMk id="20" creationId="{35674300-27D8-2A1F-60DC-7E3845025EB4}"/>
          </ac:spMkLst>
        </pc:spChg>
        <pc:spChg chg="mod">
          <ac:chgData name="Dodanim Castillo Aráuz" userId="f238d6908e899b82" providerId="LiveId" clId="{3BB1B7D7-F682-4993-A664-67A3775ED572}" dt="2022-07-03T00:56:08.485" v="754" actId="20577"/>
          <ac:spMkLst>
            <pc:docMk/>
            <pc:sldMk cId="1437161812" sldId="257"/>
            <ac:spMk id="22" creationId="{49C46636-91CD-6338-86F1-B320BE535F1F}"/>
          </ac:spMkLst>
        </pc:spChg>
      </pc:sldChg>
      <pc:sldChg chg="modSp mod">
        <pc:chgData name="Dodanim Castillo Aráuz" userId="f238d6908e899b82" providerId="LiveId" clId="{3BB1B7D7-F682-4993-A664-67A3775ED572}" dt="2022-07-02T01:59:50.090" v="340" actId="1076"/>
        <pc:sldMkLst>
          <pc:docMk/>
          <pc:sldMk cId="1125212542" sldId="261"/>
        </pc:sldMkLst>
        <pc:spChg chg="mod">
          <ac:chgData name="Dodanim Castillo Aráuz" userId="f238d6908e899b82" providerId="LiveId" clId="{3BB1B7D7-F682-4993-A664-67A3775ED572}" dt="2022-07-02T01:58:13.171" v="24" actId="1076"/>
          <ac:spMkLst>
            <pc:docMk/>
            <pc:sldMk cId="1125212542" sldId="261"/>
            <ac:spMk id="5" creationId="{FF831FFB-0DF9-4671-A826-4F6EB20B813B}"/>
          </ac:spMkLst>
        </pc:spChg>
        <pc:spChg chg="mod">
          <ac:chgData name="Dodanim Castillo Aráuz" userId="f238d6908e899b82" providerId="LiveId" clId="{3BB1B7D7-F682-4993-A664-67A3775ED572}" dt="2022-07-02T01:57:42.061" v="1" actId="6549"/>
          <ac:spMkLst>
            <pc:docMk/>
            <pc:sldMk cId="1125212542" sldId="261"/>
            <ac:spMk id="6" creationId="{95621C5D-2A28-4457-A463-EDBB434C79B5}"/>
          </ac:spMkLst>
        </pc:spChg>
        <pc:spChg chg="mod">
          <ac:chgData name="Dodanim Castillo Aráuz" userId="f238d6908e899b82" providerId="LiveId" clId="{3BB1B7D7-F682-4993-A664-67A3775ED572}" dt="2022-07-02T01:59:50.090" v="340" actId="1076"/>
          <ac:spMkLst>
            <pc:docMk/>
            <pc:sldMk cId="1125212542" sldId="261"/>
            <ac:spMk id="7" creationId="{2C987553-735E-4429-B170-793033D810CE}"/>
          </ac:spMkLst>
        </pc:spChg>
      </pc:sldChg>
      <pc:sldChg chg="modSp mod">
        <pc:chgData name="Dodanim Castillo Aráuz" userId="f238d6908e899b82" providerId="LiveId" clId="{3BB1B7D7-F682-4993-A664-67A3775ED572}" dt="2022-07-03T01:04:43.212" v="1127" actId="790"/>
        <pc:sldMkLst>
          <pc:docMk/>
          <pc:sldMk cId="3634818958" sldId="262"/>
        </pc:sldMkLst>
        <pc:spChg chg="mod">
          <ac:chgData name="Dodanim Castillo Aráuz" userId="f238d6908e899b82" providerId="LiveId" clId="{3BB1B7D7-F682-4993-A664-67A3775ED572}" dt="2022-07-02T02:00:20.903" v="366"/>
          <ac:spMkLst>
            <pc:docMk/>
            <pc:sldMk cId="3634818958" sldId="262"/>
            <ac:spMk id="8" creationId="{6F52EBDC-B9DF-4CC7-A158-81AD8E1336BE}"/>
          </ac:spMkLst>
        </pc:spChg>
        <pc:spChg chg="mod">
          <ac:chgData name="Dodanim Castillo Aráuz" userId="f238d6908e899b82" providerId="LiveId" clId="{3BB1B7D7-F682-4993-A664-67A3775ED572}" dt="2022-07-02T02:37:14.381" v="437" actId="20577"/>
          <ac:spMkLst>
            <pc:docMk/>
            <pc:sldMk cId="3634818958" sldId="262"/>
            <ac:spMk id="9" creationId="{B82924B6-A38C-4717-AEAF-D6458077CA7D}"/>
          </ac:spMkLst>
        </pc:spChg>
        <pc:spChg chg="mod">
          <ac:chgData name="Dodanim Castillo Aráuz" userId="f238d6908e899b82" providerId="LiveId" clId="{3BB1B7D7-F682-4993-A664-67A3775ED572}" dt="2022-07-03T00:59:46.063" v="908" actId="113"/>
          <ac:spMkLst>
            <pc:docMk/>
            <pc:sldMk cId="3634818958" sldId="262"/>
            <ac:spMk id="20" creationId="{35674300-27D8-2A1F-60DC-7E3845025EB4}"/>
          </ac:spMkLst>
        </pc:spChg>
        <pc:spChg chg="mod">
          <ac:chgData name="Dodanim Castillo Aráuz" userId="f238d6908e899b82" providerId="LiveId" clId="{3BB1B7D7-F682-4993-A664-67A3775ED572}" dt="2022-07-03T01:04:43.212" v="1127" actId="790"/>
          <ac:spMkLst>
            <pc:docMk/>
            <pc:sldMk cId="3634818958" sldId="262"/>
            <ac:spMk id="22" creationId="{49C46636-91CD-6338-86F1-B320BE535F1F}"/>
          </ac:spMkLst>
        </pc:spChg>
      </pc:sldChg>
      <pc:sldChg chg="modSp mod">
        <pc:chgData name="Dodanim Castillo Aráuz" userId="f238d6908e899b82" providerId="LiveId" clId="{3BB1B7D7-F682-4993-A664-67A3775ED572}" dt="2022-07-03T01:12:38.306" v="1967" actId="20577"/>
        <pc:sldMkLst>
          <pc:docMk/>
          <pc:sldMk cId="3009593293" sldId="263"/>
        </pc:sldMkLst>
        <pc:spChg chg="mod">
          <ac:chgData name="Dodanim Castillo Aráuz" userId="f238d6908e899b82" providerId="LiveId" clId="{3BB1B7D7-F682-4993-A664-67A3775ED572}" dt="2022-07-02T02:00:24.125" v="367"/>
          <ac:spMkLst>
            <pc:docMk/>
            <pc:sldMk cId="3009593293" sldId="263"/>
            <ac:spMk id="8" creationId="{6F52EBDC-B9DF-4CC7-A158-81AD8E1336BE}"/>
          </ac:spMkLst>
        </pc:spChg>
        <pc:spChg chg="mod">
          <ac:chgData name="Dodanim Castillo Aráuz" userId="f238d6908e899b82" providerId="LiveId" clId="{3BB1B7D7-F682-4993-A664-67A3775ED572}" dt="2022-07-02T02:37:26.862" v="472" actId="20577"/>
          <ac:spMkLst>
            <pc:docMk/>
            <pc:sldMk cId="3009593293" sldId="263"/>
            <ac:spMk id="9" creationId="{B82924B6-A38C-4717-AEAF-D6458077CA7D}"/>
          </ac:spMkLst>
        </pc:spChg>
        <pc:spChg chg="mod">
          <ac:chgData name="Dodanim Castillo Aráuz" userId="f238d6908e899b82" providerId="LiveId" clId="{3BB1B7D7-F682-4993-A664-67A3775ED572}" dt="2022-07-03T01:03:55.581" v="1044" actId="113"/>
          <ac:spMkLst>
            <pc:docMk/>
            <pc:sldMk cId="3009593293" sldId="263"/>
            <ac:spMk id="20" creationId="{35674300-27D8-2A1F-60DC-7E3845025EB4}"/>
          </ac:spMkLst>
        </pc:spChg>
        <pc:spChg chg="mod">
          <ac:chgData name="Dodanim Castillo Aráuz" userId="f238d6908e899b82" providerId="LiveId" clId="{3BB1B7D7-F682-4993-A664-67A3775ED572}" dt="2022-07-03T01:12:38.306" v="1967" actId="20577"/>
          <ac:spMkLst>
            <pc:docMk/>
            <pc:sldMk cId="3009593293" sldId="263"/>
            <ac:spMk id="22" creationId="{49C46636-91CD-6338-86F1-B320BE535F1F}"/>
          </ac:spMkLst>
        </pc:spChg>
      </pc:sldChg>
      <pc:sldChg chg="modSp mod">
        <pc:chgData name="Dodanim Castillo Aráuz" userId="f238d6908e899b82" providerId="LiveId" clId="{3BB1B7D7-F682-4993-A664-67A3775ED572}" dt="2022-07-03T01:11:24.746" v="1936" actId="20577"/>
        <pc:sldMkLst>
          <pc:docMk/>
          <pc:sldMk cId="4224486951" sldId="264"/>
        </pc:sldMkLst>
        <pc:spChg chg="mod">
          <ac:chgData name="Dodanim Castillo Aráuz" userId="f238d6908e899b82" providerId="LiveId" clId="{3BB1B7D7-F682-4993-A664-67A3775ED572}" dt="2022-07-02T02:00:26.909" v="368"/>
          <ac:spMkLst>
            <pc:docMk/>
            <pc:sldMk cId="4224486951" sldId="264"/>
            <ac:spMk id="8" creationId="{6F52EBDC-B9DF-4CC7-A158-81AD8E1336BE}"/>
          </ac:spMkLst>
        </pc:spChg>
        <pc:spChg chg="mod">
          <ac:chgData name="Dodanim Castillo Aráuz" userId="f238d6908e899b82" providerId="LiveId" clId="{3BB1B7D7-F682-4993-A664-67A3775ED572}" dt="2022-07-02T02:37:43.725" v="496" actId="20577"/>
          <ac:spMkLst>
            <pc:docMk/>
            <pc:sldMk cId="4224486951" sldId="264"/>
            <ac:spMk id="9" creationId="{B82924B6-A38C-4717-AEAF-D6458077CA7D}"/>
          </ac:spMkLst>
        </pc:spChg>
        <pc:spChg chg="mod">
          <ac:chgData name="Dodanim Castillo Aráuz" userId="f238d6908e899b82" providerId="LiveId" clId="{3BB1B7D7-F682-4993-A664-67A3775ED572}" dt="2022-07-03T01:09:12.804" v="1502" actId="113"/>
          <ac:spMkLst>
            <pc:docMk/>
            <pc:sldMk cId="4224486951" sldId="264"/>
            <ac:spMk id="20" creationId="{35674300-27D8-2A1F-60DC-7E3845025EB4}"/>
          </ac:spMkLst>
        </pc:spChg>
        <pc:spChg chg="mod">
          <ac:chgData name="Dodanim Castillo Aráuz" userId="f238d6908e899b82" providerId="LiveId" clId="{3BB1B7D7-F682-4993-A664-67A3775ED572}" dt="2022-07-03T01:11:24.746" v="1936" actId="20577"/>
          <ac:spMkLst>
            <pc:docMk/>
            <pc:sldMk cId="4224486951" sldId="264"/>
            <ac:spMk id="22" creationId="{49C46636-91CD-6338-86F1-B320BE535F1F}"/>
          </ac:spMkLst>
        </pc:spChg>
      </pc:sldChg>
    </pc:docChg>
  </pc:docChgLst>
  <pc:docChgLst>
    <pc:chgData name="Dodanim Castillo Aráuz" userId="f238d6908e899b82" providerId="LiveId" clId="{A1DD4EF6-A3EF-AF48-9504-703473958233}"/>
    <pc:docChg chg="custSel modSld">
      <pc:chgData name="Dodanim Castillo Aráuz" userId="f238d6908e899b82" providerId="LiveId" clId="{A1DD4EF6-A3EF-AF48-9504-703473958233}" dt="2022-07-06T23:26:55.938" v="130" actId="207"/>
      <pc:docMkLst>
        <pc:docMk/>
      </pc:docMkLst>
      <pc:sldChg chg="modSp mod">
        <pc:chgData name="Dodanim Castillo Aráuz" userId="f238d6908e899b82" providerId="LiveId" clId="{A1DD4EF6-A3EF-AF48-9504-703473958233}" dt="2022-07-06T23:26:55.938" v="130" actId="207"/>
        <pc:sldMkLst>
          <pc:docMk/>
          <pc:sldMk cId="1437161812" sldId="257"/>
        </pc:sldMkLst>
        <pc:spChg chg="mod">
          <ac:chgData name="Dodanim Castillo Aráuz" userId="f238d6908e899b82" providerId="LiveId" clId="{A1DD4EF6-A3EF-AF48-9504-703473958233}" dt="2022-07-06T23:26:55.938" v="130" actId="207"/>
          <ac:spMkLst>
            <pc:docMk/>
            <pc:sldMk cId="1437161812" sldId="257"/>
            <ac:spMk id="20" creationId="{35674300-27D8-2A1F-60DC-7E3845025EB4}"/>
          </ac:spMkLst>
        </pc:spChg>
        <pc:spChg chg="mod">
          <ac:chgData name="Dodanim Castillo Aráuz" userId="f238d6908e899b82" providerId="LiveId" clId="{A1DD4EF6-A3EF-AF48-9504-703473958233}" dt="2022-07-06T23:21:54.397" v="2" actId="20577"/>
          <ac:spMkLst>
            <pc:docMk/>
            <pc:sldMk cId="1437161812" sldId="257"/>
            <ac:spMk id="22" creationId="{49C46636-91CD-6338-86F1-B320BE535F1F}"/>
          </ac:spMkLst>
        </pc:spChg>
      </pc:sldChg>
      <pc:sldChg chg="modSp mod">
        <pc:chgData name="Dodanim Castillo Aráuz" userId="f238d6908e899b82" providerId="LiveId" clId="{A1DD4EF6-A3EF-AF48-9504-703473958233}" dt="2022-07-06T23:26:44.393" v="129" actId="207"/>
        <pc:sldMkLst>
          <pc:docMk/>
          <pc:sldMk cId="3634818958" sldId="262"/>
        </pc:sldMkLst>
        <pc:spChg chg="mod">
          <ac:chgData name="Dodanim Castillo Aráuz" userId="f238d6908e899b82" providerId="LiveId" clId="{A1DD4EF6-A3EF-AF48-9504-703473958233}" dt="2022-07-06T23:26:44.393" v="129" actId="207"/>
          <ac:spMkLst>
            <pc:docMk/>
            <pc:sldMk cId="3634818958" sldId="262"/>
            <ac:spMk id="20" creationId="{35674300-27D8-2A1F-60DC-7E3845025EB4}"/>
          </ac:spMkLst>
        </pc:spChg>
        <pc:spChg chg="mod">
          <ac:chgData name="Dodanim Castillo Aráuz" userId="f238d6908e899b82" providerId="LiveId" clId="{A1DD4EF6-A3EF-AF48-9504-703473958233}" dt="2022-07-06T23:22:36.219" v="5" actId="20577"/>
          <ac:spMkLst>
            <pc:docMk/>
            <pc:sldMk cId="3634818958" sldId="262"/>
            <ac:spMk id="22" creationId="{49C46636-91CD-6338-86F1-B320BE535F1F}"/>
          </ac:spMkLst>
        </pc:spChg>
      </pc:sldChg>
      <pc:sldChg chg="modSp mod">
        <pc:chgData name="Dodanim Castillo Aráuz" userId="f238d6908e899b82" providerId="LiveId" clId="{A1DD4EF6-A3EF-AF48-9504-703473958233}" dt="2022-07-06T23:26:29.356" v="128" actId="207"/>
        <pc:sldMkLst>
          <pc:docMk/>
          <pc:sldMk cId="3009593293" sldId="263"/>
        </pc:sldMkLst>
        <pc:spChg chg="mod">
          <ac:chgData name="Dodanim Castillo Aráuz" userId="f238d6908e899b82" providerId="LiveId" clId="{A1DD4EF6-A3EF-AF48-9504-703473958233}" dt="2022-07-06T23:26:29.356" v="128" actId="207"/>
          <ac:spMkLst>
            <pc:docMk/>
            <pc:sldMk cId="3009593293" sldId="263"/>
            <ac:spMk id="20" creationId="{35674300-27D8-2A1F-60DC-7E3845025EB4}"/>
          </ac:spMkLst>
        </pc:spChg>
        <pc:spChg chg="mod">
          <ac:chgData name="Dodanim Castillo Aráuz" userId="f238d6908e899b82" providerId="LiveId" clId="{A1DD4EF6-A3EF-AF48-9504-703473958233}" dt="2022-07-06T23:24:52.907" v="126" actId="20577"/>
          <ac:spMkLst>
            <pc:docMk/>
            <pc:sldMk cId="3009593293" sldId="263"/>
            <ac:spMk id="22" creationId="{49C46636-91CD-6338-86F1-B320BE535F1F}"/>
          </ac:spMkLst>
        </pc:spChg>
      </pc:sldChg>
      <pc:sldChg chg="modSp mod">
        <pc:chgData name="Dodanim Castillo Aráuz" userId="f238d6908e899b82" providerId="LiveId" clId="{A1DD4EF6-A3EF-AF48-9504-703473958233}" dt="2022-07-06T23:26:14.615" v="127" actId="207"/>
        <pc:sldMkLst>
          <pc:docMk/>
          <pc:sldMk cId="4224486951" sldId="264"/>
        </pc:sldMkLst>
        <pc:spChg chg="mod">
          <ac:chgData name="Dodanim Castillo Aráuz" userId="f238d6908e899b82" providerId="LiveId" clId="{A1DD4EF6-A3EF-AF48-9504-703473958233}" dt="2022-07-06T23:26:14.615" v="127" actId="207"/>
          <ac:spMkLst>
            <pc:docMk/>
            <pc:sldMk cId="4224486951" sldId="264"/>
            <ac:spMk id="20" creationId="{35674300-27D8-2A1F-60DC-7E3845025EB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AEE2BFA-A9BE-5BD1-3455-ABD1BEAA8B9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a:extLst>
              <a:ext uri="{FF2B5EF4-FFF2-40B4-BE49-F238E27FC236}">
                <a16:creationId xmlns:a16="http://schemas.microsoft.com/office/drawing/2014/main" id="{396CB0C2-EB1F-D651-2492-19ACE62BD5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8DE1BFB-AD25-4C1A-8CB9-0AB242035CF0}" type="datetimeFigureOut">
              <a:rPr lang="en-US" smtClean="0"/>
              <a:t>7/6/22</a:t>
            </a:fld>
            <a:endParaRPr lang="en-US"/>
          </a:p>
        </p:txBody>
      </p:sp>
      <p:sp>
        <p:nvSpPr>
          <p:cNvPr id="4" name="Marcador de pie de página 3">
            <a:extLst>
              <a:ext uri="{FF2B5EF4-FFF2-40B4-BE49-F238E27FC236}">
                <a16:creationId xmlns:a16="http://schemas.microsoft.com/office/drawing/2014/main" id="{D41EC92D-91B4-8830-F6C9-9EA0AB2D5D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Marcador de número de diapositiva 4">
            <a:extLst>
              <a:ext uri="{FF2B5EF4-FFF2-40B4-BE49-F238E27FC236}">
                <a16:creationId xmlns:a16="http://schemas.microsoft.com/office/drawing/2014/main" id="{4C448289-03F0-9256-4E06-AA145865A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3131382-BA3C-43DF-B9A0-E2D81426AD49}" type="slidenum">
              <a:rPr lang="en-US" smtClean="0"/>
              <a:t>‹#›</a:t>
            </a:fld>
            <a:endParaRPr lang="en-US"/>
          </a:p>
        </p:txBody>
      </p:sp>
    </p:spTree>
    <p:extLst>
      <p:ext uri="{BB962C8B-B14F-4D97-AF65-F5344CB8AC3E}">
        <p14:creationId xmlns:p14="http://schemas.microsoft.com/office/powerpoint/2010/main" val="11599993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DFD3CF-1DE8-4B77-A33A-CCB938ACF2EF}"/>
              </a:ext>
            </a:extLst>
          </p:cNvPr>
          <p:cNvSpPr>
            <a:spLocks noGrp="1"/>
          </p:cNvSpPr>
          <p:nvPr>
            <p:ph type="title" hasCustomPrompt="1"/>
          </p:nvPr>
        </p:nvSpPr>
        <p:spPr>
          <a:xfrm>
            <a:off x="1522412" y="134937"/>
            <a:ext cx="10515600" cy="823913"/>
          </a:xfrm>
        </p:spPr>
        <p:txBody>
          <a:bodyPr/>
          <a:lstStyle>
            <a:lvl1pPr algn="ctr">
              <a:defRPr>
                <a:solidFill>
                  <a:schemeClr val="accent4"/>
                </a:solidFill>
                <a:latin typeface="Arial Black" panose="020B0A04020102020204" pitchFamily="34" charset="0"/>
              </a:defRPr>
            </a:lvl1pPr>
          </a:lstStyle>
          <a:p>
            <a:r>
              <a:rPr lang="es-ES" dirty="0"/>
              <a:t>HAGA CLIC PARA MODIFICAR EL ESTILO DE TÍTULO DEL PATRÓN</a:t>
            </a:r>
            <a:endParaRPr lang="en-US" dirty="0"/>
          </a:p>
        </p:txBody>
      </p:sp>
      <p:sp>
        <p:nvSpPr>
          <p:cNvPr id="3" name="Marcador de texto 2">
            <a:extLst>
              <a:ext uri="{FF2B5EF4-FFF2-40B4-BE49-F238E27FC236}">
                <a16:creationId xmlns:a16="http://schemas.microsoft.com/office/drawing/2014/main" id="{6403B593-9D9A-41E3-9C54-2098C4286D64}"/>
              </a:ext>
            </a:extLst>
          </p:cNvPr>
          <p:cNvSpPr>
            <a:spLocks noGrp="1"/>
          </p:cNvSpPr>
          <p:nvPr>
            <p:ph type="body" idx="1" hasCustomPrompt="1"/>
          </p:nvPr>
        </p:nvSpPr>
        <p:spPr>
          <a:xfrm>
            <a:off x="2752724" y="2024063"/>
            <a:ext cx="3902075" cy="823912"/>
          </a:xfrm>
        </p:spPr>
        <p:txBody>
          <a:bodyPr anchor="ctr"/>
          <a:lstStyle>
            <a:lvl1pPr marL="0" indent="0" algn="ctr">
              <a:buNone/>
              <a:defRPr sz="2400" b="1">
                <a:solidFill>
                  <a:srgbClr val="FFC000"/>
                </a:solidFill>
                <a:latin typeface="Arial Black" panose="020B0A04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D4B24A55-B9A9-4B2D-8107-97A19BD26428}"/>
              </a:ext>
            </a:extLst>
          </p:cNvPr>
          <p:cNvSpPr>
            <a:spLocks noGrp="1"/>
          </p:cNvSpPr>
          <p:nvPr>
            <p:ph sz="half" idx="2"/>
          </p:nvPr>
        </p:nvSpPr>
        <p:spPr>
          <a:xfrm>
            <a:off x="2752725" y="3038475"/>
            <a:ext cx="3852862" cy="3684588"/>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C9C91D72-088D-4FB5-8C14-2A9FCBED5428}"/>
              </a:ext>
            </a:extLst>
          </p:cNvPr>
          <p:cNvSpPr>
            <a:spLocks noGrp="1"/>
          </p:cNvSpPr>
          <p:nvPr>
            <p:ph type="body" sz="quarter" idx="3" hasCustomPrompt="1"/>
          </p:nvPr>
        </p:nvSpPr>
        <p:spPr>
          <a:xfrm>
            <a:off x="6829425" y="2024063"/>
            <a:ext cx="5183188" cy="823912"/>
          </a:xfrm>
        </p:spPr>
        <p:txBody>
          <a:bodyPr anchor="ctr"/>
          <a:lstStyle>
            <a:lvl1pPr marL="0" indent="0" algn="ctr">
              <a:buNone/>
              <a:defRPr sz="2400" b="1">
                <a:solidFill>
                  <a:srgbClr val="FFC000"/>
                </a:solidFill>
                <a:latin typeface="Arial Black" panose="020B0A04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92D53592-DB91-4162-85FA-251B9CD6A832}"/>
              </a:ext>
            </a:extLst>
          </p:cNvPr>
          <p:cNvSpPr>
            <a:spLocks noGrp="1"/>
          </p:cNvSpPr>
          <p:nvPr>
            <p:ph sz="quarter" idx="4"/>
          </p:nvPr>
        </p:nvSpPr>
        <p:spPr>
          <a:xfrm>
            <a:off x="6780212" y="3038475"/>
            <a:ext cx="5183188"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Marcador de texto 12">
            <a:extLst>
              <a:ext uri="{FF2B5EF4-FFF2-40B4-BE49-F238E27FC236}">
                <a16:creationId xmlns:a16="http://schemas.microsoft.com/office/drawing/2014/main" id="{400A6C50-24A6-4A1A-B3BD-881F6934C3CE}"/>
              </a:ext>
            </a:extLst>
          </p:cNvPr>
          <p:cNvSpPr>
            <a:spLocks noGrp="1"/>
          </p:cNvSpPr>
          <p:nvPr>
            <p:ph type="body" sz="quarter" idx="10"/>
          </p:nvPr>
        </p:nvSpPr>
        <p:spPr>
          <a:xfrm>
            <a:off x="97522" y="5054189"/>
            <a:ext cx="2532063" cy="1103313"/>
          </a:xfrm>
        </p:spPr>
        <p:txBody>
          <a:bodyPr/>
          <a:lstStyle>
            <a:lvl1pPr marL="0" indent="0" algn="ctr">
              <a:buNone/>
              <a:defRPr>
                <a:solidFill>
                  <a:srgbClr val="FFC000"/>
                </a:solidFill>
              </a:defRPr>
            </a:lvl1pPr>
            <a:lvl2pPr marL="457200" indent="0" algn="ctr">
              <a:buNone/>
              <a:defRPr>
                <a:solidFill>
                  <a:srgbClr val="FFC000"/>
                </a:solidFill>
              </a:defRPr>
            </a:lvl2pPr>
            <a:lvl3pPr marL="914400" indent="0" algn="ctr">
              <a:buNone/>
              <a:defRPr>
                <a:solidFill>
                  <a:srgbClr val="FFC000"/>
                </a:solidFill>
              </a:defRPr>
            </a:lvl3pPr>
            <a:lvl4pPr marL="1371600" indent="0" algn="ctr">
              <a:buNone/>
              <a:defRPr>
                <a:solidFill>
                  <a:srgbClr val="FFC000"/>
                </a:solidFill>
              </a:defRPr>
            </a:lvl4pPr>
            <a:lvl5pPr marL="1828800" indent="0" algn="ctr">
              <a:buNone/>
              <a:defRPr>
                <a:solidFill>
                  <a:srgbClr val="FFC000"/>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pic>
        <p:nvPicPr>
          <p:cNvPr id="8" name="Picture 2">
            <a:extLst>
              <a:ext uri="{FF2B5EF4-FFF2-40B4-BE49-F238E27FC236}">
                <a16:creationId xmlns:a16="http://schemas.microsoft.com/office/drawing/2014/main" id="{563F7E78-D46A-C07B-9094-AE215B5A97F9}"/>
              </a:ext>
            </a:extLst>
          </p:cNvPr>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7590" b="95606" l="7324" r="89844">
                        <a14:foregroundMark x1="25566" y1="70503" x2="24109" y2="76213"/>
                        <a14:foregroundMark x1="72183" y1="71544" x2="70860" y2="68959"/>
                        <a14:foregroundMark x1="63486" y1="66948" x2="63477" y2="68043"/>
                        <a14:foregroundMark x1="70779" y1="69047" x2="72012" y2="72323"/>
                        <a14:foregroundMark x1="70131" y1="69756" x2="70020" y2="70040"/>
                        <a14:backgroundMark x1="22852" y1="71238" x2="22852" y2="71238"/>
                        <a14:backgroundMark x1="33130" y1="61622" x2="33398" y2="61385"/>
                        <a14:backgroundMark x1="22559" y1="70972" x2="24016" y2="69683"/>
                        <a14:backgroundMark x1="22754" y1="71904" x2="21777" y2="77230"/>
                        <a14:backgroundMark x1="28897" y1="43982" x2="26660" y2="62184"/>
                        <a14:backgroundMark x1="29724" y1="37249" x2="29148" y2="41936"/>
                        <a14:backgroundMark x1="31323" y1="24240" x2="29929" y2="35584"/>
                        <a14:backgroundMark x1="32715" y1="12916" x2="32620" y2="13691"/>
                        <a14:backgroundMark x1="26660" y1="62184" x2="19043" y2="70972"/>
                        <a14:backgroundMark x1="19043" y1="70972" x2="23242" y2="86418"/>
                        <a14:backgroundMark x1="23242" y1="86418" x2="30566" y2="92410"/>
                        <a14:backgroundMark x1="30566" y1="92410" x2="38184" y2="94407"/>
                        <a14:backgroundMark x1="38184" y1="94407" x2="41241" y2="94015"/>
                        <a14:backgroundMark x1="71182" y1="87475" x2="73242" y2="86418"/>
                        <a14:backgroundMark x1="71021" y1="87558" x2="71117" y2="87509"/>
                        <a14:backgroundMark x1="73242" y1="86418" x2="75000" y2="71904"/>
                        <a14:backgroundMark x1="70109" y1="61604" x2="68011" y2="57185"/>
                        <a14:backgroundMark x1="73973" y1="69742" x2="72904" y2="67491"/>
                        <a14:backgroundMark x1="75000" y1="71904" x2="74127" y2="70065"/>
                        <a14:backgroundMark x1="32484" y1="12556" x2="32199" y2="12601"/>
                        <a14:backgroundMark x1="30063" y1="41259" x2="29688" y2="51132"/>
                        <a14:backgroundMark x1="30171" y1="38430" x2="30124" y2="39658"/>
                        <a14:backgroundMark x1="30982" y1="17100" x2="30264" y2="35987"/>
                        <a14:backgroundMark x1="29688" y1="51132" x2="27257" y2="62671"/>
                        <a14:backgroundMark x1="27051" y1="63648" x2="19434" y2="71238"/>
                        <a14:backgroundMark x1="22665" y1="81177" x2="23633" y2="84154"/>
                        <a14:backgroundMark x1="21804" y1="78527" x2="22483" y2="80617"/>
                        <a14:backgroundMark x1="19434" y1="71238" x2="21779" y2="78452"/>
                        <a14:backgroundMark x1="23633" y1="84154" x2="37793" y2="93475"/>
                        <a14:backgroundMark x1="37793" y1="93475" x2="40189" y2="93663"/>
                        <a14:backgroundMark x1="66522" y1="91056" x2="68164" y2="90679"/>
                        <a14:backgroundMark x1="71919" y1="84575" x2="75781" y2="78296"/>
                        <a14:backgroundMark x1="72043" y1="84373" x2="71958" y2="84512"/>
                        <a14:backgroundMark x1="68164" y1="90679" x2="68869" y2="89533"/>
                        <a14:backgroundMark x1="74189" y1="69090" x2="73604" y2="65710"/>
                        <a14:backgroundMark x1="75781" y1="78296" x2="74278" y2="69607"/>
                        <a14:backgroundMark x1="69901" y1="61647" x2="68158" y2="60362"/>
                        <a14:backgroundMark x1="58956" y1="11503" x2="57930" y2="10976"/>
                        <a14:backgroundMark x1="60869" y1="12487" x2="59666" y2="11868"/>
                        <a14:backgroundMark x1="32909" y1="13258" x2="32599" y2="13328"/>
                        <a14:backgroundMark x1="30860" y1="12854" x2="30957" y2="11185"/>
                        <a14:backgroundMark x1="29566" y1="35146" x2="30606" y2="17226"/>
                        <a14:backgroundMark x1="29395" y1="38083" x2="29487" y2="36506"/>
                        <a14:backgroundMark x1="41449" y1="7752" x2="48047" y2="5593"/>
                        <a14:backgroundMark x1="30957" y1="11185" x2="37456" y2="9058"/>
                        <a14:backgroundMark x1="60991" y1="8132" x2="61621" y2="8256"/>
                        <a14:backgroundMark x1="48047" y1="5593" x2="56112" y2="7175"/>
                        <a14:backgroundMark x1="63911" y1="9867" x2="70703" y2="14647"/>
                        <a14:backgroundMark x1="61621" y1="8256" x2="63333" y2="9460"/>
                        <a14:backgroundMark x1="70703" y1="14647" x2="75488" y2="32091"/>
                        <a14:backgroundMark x1="75086" y1="67168" x2="74902" y2="83222"/>
                        <a14:backgroundMark x1="75114" y1="64667" x2="75095" y2="66354"/>
                        <a14:backgroundMark x1="75488" y1="32091" x2="75161" y2="60557"/>
                        <a14:backgroundMark x1="64994" y1="92271" x2="64258" y2="92943"/>
                        <a14:backgroundMark x1="65836" y1="91502" x2="65578" y2="91738"/>
                        <a14:backgroundMark x1="74902" y1="83222" x2="71453" y2="86372"/>
                        <a14:backgroundMark x1="45723" y1="96299" x2="39258" y2="97470"/>
                        <a14:backgroundMark x1="64258" y1="92943" x2="63368" y2="93104"/>
                        <a14:backgroundMark x1="39258" y1="97470" x2="30762" y2="95606"/>
                        <a14:backgroundMark x1="30762" y1="95606" x2="23926" y2="88549"/>
                        <a14:backgroundMark x1="23926" y1="88549" x2="19922" y2="79361"/>
                        <a14:backgroundMark x1="19922" y1="79361" x2="20801" y2="67244"/>
                        <a14:backgroundMark x1="20801" y1="67244" x2="25781" y2="59121"/>
                        <a14:backgroundMark x1="27129" y1="46649" x2="28516" y2="33822"/>
                        <a14:backgroundMark x1="25781" y1="59121" x2="26918" y2="48600"/>
                        <a14:backgroundMark x1="28516" y1="33822" x2="29004" y2="40879"/>
                        <a14:backgroundMark x1="65918" y1="14514" x2="65685" y2="18076"/>
                        <a14:backgroundMark x1="67574" y1="52904" x2="67773" y2="54194"/>
                        <a14:backgroundMark x1="67773" y1="54194" x2="84082" y2="60852"/>
                        <a14:backgroundMark x1="84082" y1="60852" x2="88281" y2="60719"/>
                        <a14:backgroundMark x1="30957" y1="30360" x2="30957" y2="30360"/>
                        <a14:backgroundMark x1="25936" y1="66418" x2="25716" y2="66635"/>
                        <a14:backgroundMark x1="21983" y1="78609" x2="21777" y2="79361"/>
                        <a14:backgroundMark x1="30951" y1="85696" x2="31825" y2="86300"/>
                        <a14:backgroundMark x1="21777" y1="79361" x2="22816" y2="80078"/>
                        <a14:backgroundMark x1="69416" y1="89178" x2="72070" y2="88549"/>
                        <a14:backgroundMark x1="72070" y1="88549" x2="74902" y2="78562"/>
                        <a14:backgroundMark x1="74902" y1="78562" x2="75391" y2="66844"/>
                        <a14:backgroundMark x1="70038" y1="61618" x2="68130" y2="59756"/>
                        <a14:backgroundMark x1="75045" y1="66506" x2="73778" y2="65268"/>
                        <a14:backgroundMark x1="75391" y1="66844" x2="75242" y2="66698"/>
                        <a14:backgroundMark x1="66334" y1="20420" x2="66309" y2="18375"/>
                        <a14:backgroundMark x1="66407" y1="26418" x2="66336" y2="20563"/>
                        <a14:backgroundMark x1="60790" y1="11861" x2="60215" y2="11182"/>
                        <a14:backgroundMark x1="66309" y1="18375" x2="65887" y2="17877"/>
                        <a14:backgroundMark x1="32213" y1="12628" x2="32484" y2="12555"/>
                        <a14:backgroundMark x1="30454" y1="17277" x2="31348" y2="23302"/>
                        <a14:backgroundMark x1="29590" y1="11451" x2="29848" y2="13192"/>
                        <a14:backgroundMark x1="30963" y1="12819" x2="30859" y2="9987"/>
                        <a14:backgroundMark x1="31348" y1="23302" x2="31119" y2="17055"/>
                        <a14:backgroundMark x1="62222" y1="9342" x2="63281" y2="9321"/>
                        <a14:backgroundMark x1="61985" y1="9347" x2="62105" y2="9345"/>
                        <a14:backgroundMark x1="30859" y1="9987" x2="35847" y2="9885"/>
                        <a14:backgroundMark x1="66482" y1="24022" x2="66992" y2="26365"/>
                        <a14:backgroundMark x1="30643" y1="17214" x2="30944" y2="37744"/>
                        <a14:backgroundMark x1="30566" y1="11984" x2="30580" y2="12947"/>
                        <a14:backgroundMark x1="29745" y1="40543" x2="23610" y2="50303"/>
                        <a14:backgroundMark x1="21357" y1="54378" x2="18262" y2="66045"/>
                        <a14:backgroundMark x1="18262" y1="66045" x2="18848" y2="81491"/>
                        <a14:backgroundMark x1="18848" y1="81491" x2="26660" y2="91212"/>
                        <a14:backgroundMark x1="55923" y1="94929" x2="58105" y2="95206"/>
                        <a14:backgroundMark x1="26660" y1="91212" x2="37566" y2="92597"/>
                        <a14:backgroundMark x1="58105" y1="95206" x2="67773" y2="93742"/>
                        <a14:backgroundMark x1="67773" y1="93742" x2="75098" y2="83622"/>
                        <a14:backgroundMark x1="75098" y1="83622" x2="75098" y2="69907"/>
                        <a14:backgroundMark x1="73280" y1="60947" x2="68750" y2="38615"/>
                        <a14:backgroundMark x1="74650" y1="67699" x2="74078" y2="64881"/>
                        <a14:backgroundMark x1="75098" y1="69907" x2="74749" y2="68186"/>
                        <a14:backgroundMark x1="68750" y1="38615" x2="67773" y2="9854"/>
                        <a14:backgroundMark x1="67773" y1="9854" x2="59863" y2="6391"/>
                        <a14:backgroundMark x1="34304" y1="10677" x2="29688" y2="11451"/>
                        <a14:backgroundMark x1="59071" y1="6524" x2="54902" y2="7223"/>
                        <a14:backgroundMark x1="59863" y1="6391" x2="59432" y2="6463"/>
                        <a14:backgroundMark x1="70313" y1="24634" x2="76074" y2="42610"/>
                        <a14:backgroundMark x1="76074" y1="42610" x2="87207" y2="30360"/>
                        <a14:backgroundMark x1="87207" y1="30360" x2="75000" y2="19840"/>
                        <a14:backgroundMark x1="75000" y1="19840" x2="70020" y2="29161"/>
                        <a14:backgroundMark x1="70313" y1="17044" x2="73438" y2="34354"/>
                        <a14:backgroundMark x1="73438" y1="34354" x2="83105" y2="29827"/>
                        <a14:backgroundMark x1="83105" y1="29827" x2="77441" y2="15446"/>
                        <a14:backgroundMark x1="77441" y1="15446" x2="69727" y2="18109"/>
                        <a14:backgroundMark x1="69727" y1="18109" x2="69531" y2="18908"/>
                        <a14:backgroundMark x1="64355" y1="12916" x2="62988" y2="64314"/>
                        <a14:backgroundMark x1="62988" y1="64314" x2="70117" y2="68442"/>
                        <a14:backgroundMark x1="70117" y1="68442" x2="77051" y2="60852"/>
                        <a14:backgroundMark x1="77051" y1="60852" x2="70215" y2="43542"/>
                        <a14:backgroundMark x1="70215" y1="43542" x2="70313" y2="16911"/>
                        <a14:backgroundMark x1="70313" y1="16911" x2="63184" y2="14514"/>
                        <a14:backgroundMark x1="64160" y1="37816" x2="64941" y2="65912"/>
                        <a14:backgroundMark x1="64941" y1="65912" x2="73145" y2="66977"/>
                        <a14:backgroundMark x1="73145" y1="66977" x2="69238" y2="18775"/>
                        <a14:backgroundMark x1="69238" y1="18775" x2="63965" y2="28895"/>
                        <a14:backgroundMark x1="63965" y1="28895" x2="63379" y2="40879"/>
                        <a14:backgroundMark x1="63379" y1="40879" x2="62891" y2="41811"/>
                        <a14:backgroundMark x1="5957" y1="27696" x2="8984" y2="50466"/>
                        <a14:backgroundMark x1="8984" y1="50466" x2="19141" y2="56591"/>
                        <a14:backgroundMark x1="19141" y1="56591" x2="25684" y2="50067"/>
                        <a14:backgroundMark x1="25684" y1="50067" x2="30762" y2="38349"/>
                        <a14:backgroundMark x1="30762" y1="38349" x2="31836" y2="25033"/>
                        <a14:backgroundMark x1="31836" y1="25033" x2="29492" y2="15180"/>
                        <a14:backgroundMark x1="29492" y1="15180" x2="21387" y2="11984"/>
                        <a14:backgroundMark x1="21387" y1="11984" x2="12207" y2="18375"/>
                        <a14:backgroundMark x1="12207" y1="18375" x2="7617" y2="27696"/>
                        <a14:backgroundMark x1="7617" y1="27696" x2="5957" y2="27563"/>
                        <a14:backgroundMark x1="23340" y1="68043" x2="26660" y2="67244"/>
                        <a14:backgroundMark x1="24121" y1="70972" x2="30957" y2="62716"/>
                        <a14:backgroundMark x1="30957" y1="62716" x2="31250" y2="34354"/>
                        <a14:backgroundMark x1="31250" y1="34354" x2="30859" y2="33555"/>
                        <a14:backgroundMark x1="33203" y1="13316" x2="33398" y2="62850"/>
                        <a14:backgroundMark x1="33398" y1="62850" x2="33203" y2="61651"/>
                        <a14:backgroundMark x1="29688" y1="34088" x2="29980" y2="35686"/>
                        <a14:backgroundMark x1="30469" y1="34621" x2="28809" y2="35553"/>
                        <a14:backgroundMark x1="8203" y1="27430" x2="10645" y2="40879"/>
                        <a14:backgroundMark x1="10645" y1="40879" x2="26367" y2="23835"/>
                        <a14:backgroundMark x1="26367" y1="23835" x2="31055" y2="12250"/>
                        <a14:backgroundMark x1="31055" y1="12250" x2="15332" y2="17577"/>
                        <a14:backgroundMark x1="15332" y1="17577" x2="7617" y2="29827"/>
                        <a14:backgroundMark x1="10547" y1="32091" x2="16406" y2="23169"/>
                        <a14:backgroundMark x1="16406" y1="23169" x2="27637" y2="15579"/>
                        <a14:backgroundMark x1="30762" y1="17177" x2="30762" y2="17177"/>
                        <a14:backgroundMark x1="29590" y1="15579" x2="29590" y2="15579"/>
                        <a14:backgroundMark x1="28809" y1="15180" x2="28809" y2="15180"/>
                        <a14:backgroundMark x1="10254" y1="33289" x2="14551" y2="25300"/>
                        <a14:backgroundMark x1="9668" y1="28895" x2="14453" y2="25566"/>
                        <a14:backgroundMark x1="10449" y1="27297" x2="10938" y2="33156"/>
                        <a14:backgroundMark x1="10156" y1="50999" x2="12598" y2="56458"/>
                        <a14:backgroundMark x1="19336" y1="52064" x2="19336" y2="52064"/>
                        <a14:backgroundMark x1="16504" y1="58722" x2="22070" y2="53395"/>
                        <a14:backgroundMark x1="28613" y1="41944" x2="30664" y2="38748"/>
                        <a14:backgroundMark x1="65625" y1="26897" x2="66602" y2="56724"/>
                        <a14:backgroundMark x1="66602" y1="56724" x2="70605" y2="66844"/>
                        <a14:backgroundMark x1="70605" y1="66844" x2="67578" y2="30892"/>
                        <a14:backgroundMark x1="67578" y1="30892" x2="65234" y2="31425"/>
                        <a14:backgroundMark x1="65820" y1="19840" x2="65332" y2="23702"/>
                        <a14:backgroundMark x1="65527" y1="20240" x2="65332" y2="20240"/>
                        <a14:backgroundMark x1="63379" y1="13049" x2="63477" y2="24234"/>
                        <a14:backgroundMark x1="63477" y1="24234" x2="63379" y2="9321"/>
                        <a14:backgroundMark x1="65137" y1="16911" x2="65332" y2="23169"/>
                        <a14:backgroundMark x1="71875" y1="58722" x2="74121" y2="67377"/>
                        <a14:backgroundMark x1="73828" y1="62184" x2="75293" y2="69507"/>
                        <a14:backgroundMark x1="71973" y1="56724" x2="71973" y2="56724"/>
                        <a14:backgroundMark x1="74414" y1="59920" x2="73047" y2="63382"/>
                        <a14:backgroundMark x1="78027" y1="62317" x2="78027" y2="62317"/>
                        <a14:backgroundMark x1="83594" y1="34088" x2="83203" y2="38216"/>
                        <a14:backgroundMark x1="74512" y1="64847" x2="75879" y2="69507"/>
                        <a14:backgroundMark x1="75195" y1="58189" x2="75293" y2="59254"/>
                        <a14:backgroundMark x1="76563" y1="62850" x2="78809" y2="60320"/>
                        <a14:backgroundMark x1="71289" y1="62716" x2="71289" y2="62716"/>
                        <a14:backgroundMark x1="71875" y1="62583" x2="71777" y2="62850"/>
                        <a14:backgroundMark x1="69531" y1="79893" x2="72168" y2="84687"/>
                        <a14:backgroundMark x1="43652" y1="93209" x2="68652" y2="88682"/>
                        <a14:backgroundMark x1="68652" y1="88682" x2="72070" y2="84820"/>
                        <a14:backgroundMark x1="45801" y1="95872" x2="61914" y2="92943"/>
                        <a14:backgroundMark x1="61914" y1="92943" x2="62695" y2="92277"/>
                        <a14:backgroundMark x1="58008" y1="94674" x2="60352" y2="92144"/>
                        <a14:backgroundMark x1="62207" y1="91611" x2="59375" y2="94807"/>
                        <a14:backgroundMark x1="63867" y1="91877" x2="61230" y2="94141"/>
                        <a14:backgroundMark x1="21289" y1="77497" x2="29883" y2="80027"/>
                        <a14:backgroundMark x1="29883" y1="80027" x2="41406" y2="93342"/>
                        <a14:backgroundMark x1="26074" y1="83089" x2="26660" y2="82557"/>
                        <a14:backgroundMark x1="28027" y1="82557" x2="25391" y2="86551"/>
                        <a14:backgroundMark x1="29688" y1="81225" x2="26270" y2="80692"/>
                        <a14:backgroundMark x1="37891" y1="92410" x2="39941" y2="91611"/>
                        <a14:backgroundMark x1="44141" y1="93875" x2="40332" y2="92943"/>
                        <a14:backgroundMark x1="27832" y1="60852" x2="27832" y2="60852"/>
                        <a14:backgroundMark x1="30566" y1="60719" x2="27832" y2="64314"/>
                        <a14:backgroundMark x1="31836" y1="59521" x2="31250" y2="62716"/>
                        <a14:backgroundMark x1="28320" y1="64048" x2="27051" y2="65779"/>
                        <a14:backgroundMark x1="70313" y1="78961" x2="72559" y2="82823"/>
                        <a14:backgroundMark x1="70703" y1="77497" x2="73828" y2="73502"/>
                        <a14:backgroundMark x1="74023" y1="74168" x2="72852" y2="80027"/>
                        <a14:backgroundMark x1="73828" y1="72437" x2="73730" y2="71372"/>
                        <a14:backgroundMark x1="74219" y1="70173" x2="73047" y2="75499"/>
                        <a14:backgroundMark x1="71875" y1="61784" x2="71680" y2="64980"/>
                        <a14:backgroundMark x1="64453" y1="65779" x2="65332" y2="65513"/>
                        <a14:backgroundMark x1="30664" y1="6658" x2="30664" y2="17577"/>
                        <a14:backgroundMark x1="33203" y1="12517" x2="61426" y2="8389"/>
                        <a14:backgroundMark x1="61426" y1="8389" x2="61133" y2="8655"/>
                        <a14:backgroundMark x1="35156" y1="13582" x2="60547" y2="11052"/>
                        <a14:backgroundMark x1="60547" y1="11052" x2="60645" y2="9854"/>
                        <a14:backgroundMark x1="61816" y1="9321" x2="63867" y2="14780"/>
                        <a14:backgroundMark x1="61523" y1="7457" x2="60645" y2="8788"/>
                        <a14:backgroundMark x1="18848" y1="45140" x2="17188" y2="55925"/>
                        <a14:backgroundMark x1="20703" y1="49933" x2="18457" y2="61518"/>
                        <a14:backgroundMark x1="22070" y1="49534" x2="17188" y2="58722"/>
                      </a14:backgroundRemoval>
                    </a14:imgEffect>
                  </a14:imgLayer>
                </a14:imgProps>
              </a:ext>
              <a:ext uri="{28A0092B-C50C-407E-A947-70E740481C1C}">
                <a14:useLocalDpi xmlns:a14="http://schemas.microsoft.com/office/drawing/2010/main" val="0"/>
              </a:ext>
            </a:extLst>
          </a:blip>
          <a:srcRect l="20391" t="9874" r="24684" b="6312"/>
          <a:stretch/>
        </p:blipFill>
        <p:spPr bwMode="auto">
          <a:xfrm>
            <a:off x="110741" y="2024063"/>
            <a:ext cx="2505626" cy="2804279"/>
          </a:xfrm>
          <a:prstGeom prst="rect">
            <a:avLst/>
          </a:prstGeom>
          <a:noFill/>
          <a:extLst>
            <a:ext uri="{909E8E84-426E-40DD-AFC4-6F175D3DCCD1}">
              <a14:hiddenFill xmlns:a14="http://schemas.microsoft.com/office/drawing/2010/main">
                <a:solidFill>
                  <a:srgbClr val="FFFFFF"/>
                </a:solidFill>
              </a14:hiddenFill>
            </a:ext>
          </a:extLst>
        </p:spPr>
      </p:pic>
      <p:sp>
        <p:nvSpPr>
          <p:cNvPr id="10" name="Marcador de texto 9">
            <a:extLst>
              <a:ext uri="{FF2B5EF4-FFF2-40B4-BE49-F238E27FC236}">
                <a16:creationId xmlns:a16="http://schemas.microsoft.com/office/drawing/2014/main" id="{AD291DFA-A78F-6386-C96F-4BA7B4420857}"/>
              </a:ext>
            </a:extLst>
          </p:cNvPr>
          <p:cNvSpPr>
            <a:spLocks noGrp="1"/>
          </p:cNvSpPr>
          <p:nvPr>
            <p:ph type="body" sz="quarter" idx="11" hasCustomPrompt="1"/>
          </p:nvPr>
        </p:nvSpPr>
        <p:spPr>
          <a:xfrm>
            <a:off x="2752725" y="1135063"/>
            <a:ext cx="9259888" cy="568325"/>
          </a:xfrm>
        </p:spPr>
        <p:txBody>
          <a:bodyPr/>
          <a:lstStyle>
            <a:lvl1pPr>
              <a:defRPr b="1">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297331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917EEA-C6AC-477E-A518-64A226FA7AB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4A26B67E-15A8-4D76-AB03-F62288ACD6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15F26DD2-1B94-4419-84E8-C91500ACB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4AE7C8-564F-4E53-88AB-DBE288588109}"/>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6" name="Marcador de pie de página 5">
            <a:extLst>
              <a:ext uri="{FF2B5EF4-FFF2-40B4-BE49-F238E27FC236}">
                <a16:creationId xmlns:a16="http://schemas.microsoft.com/office/drawing/2014/main" id="{929E7ABE-BFDB-40ED-89E6-1B4F5B4584D9}"/>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82D7A7E5-210B-4A3A-97CB-F7C895071B2D}"/>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355643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015423-28CD-4AAF-8779-C8B53339B8EB}"/>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812A5FE2-5B57-4580-A9F8-EDB4C338D81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C602833-0EFC-4FA3-B543-8FEAB9615144}"/>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D418B80F-842E-4FAC-A5DC-AC47403B70EA}"/>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A3CFBF3-25C3-4EB0-B888-E1B8087E07A2}"/>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551747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DA8A274-4554-4412-BF5A-F7B8B4B5EBC7}"/>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CBF6EB97-E3DA-42B9-ACCF-D81F4B93152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F1F59107-D5DD-4B0E-A89F-F24560DA9864}"/>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30C4EDB4-50A4-4648-9802-E7B0AAC83303}"/>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A3F556D-A515-4178-9AB8-BF3B96F836ED}"/>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1418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503A0B0-63EC-414B-8703-D76E7E6A38B3}"/>
              </a:ext>
            </a:extLst>
          </p:cNvPr>
          <p:cNvSpPr>
            <a:spLocks noGrp="1"/>
          </p:cNvSpPr>
          <p:nvPr>
            <p:ph type="dt" sz="half" idx="10"/>
          </p:nvPr>
        </p:nvSpPr>
        <p:spPr/>
        <p:txBody>
          <a:bodyPr/>
          <a:lstStyle/>
          <a:p>
            <a:fld id="{DBBCE981-1BFC-457B-BEE3-F5B195B40DCE}" type="datetimeFigureOut">
              <a:rPr lang="en-US" smtClean="0"/>
              <a:t>7/6/22</a:t>
            </a:fld>
            <a:endParaRPr lang="en-US"/>
          </a:p>
        </p:txBody>
      </p:sp>
      <p:sp>
        <p:nvSpPr>
          <p:cNvPr id="3" name="Marcador de pie de página 2">
            <a:extLst>
              <a:ext uri="{FF2B5EF4-FFF2-40B4-BE49-F238E27FC236}">
                <a16:creationId xmlns:a16="http://schemas.microsoft.com/office/drawing/2014/main" id="{113F2038-E00D-405F-980D-0FD83B5EDC32}"/>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090A3D34-FD46-46D9-AEEE-723563FBB891}"/>
              </a:ext>
            </a:extLst>
          </p:cNvPr>
          <p:cNvSpPr>
            <a:spLocks noGrp="1"/>
          </p:cNvSpPr>
          <p:nvPr>
            <p:ph type="sldNum" sz="quarter" idx="12"/>
          </p:nvPr>
        </p:nvSpPr>
        <p:spPr/>
        <p:txBody>
          <a:bodyPr/>
          <a:lstStyle/>
          <a:p>
            <a:fld id="{41908CA0-60CE-4E8F-96CD-F2F6BF22804C}" type="slidenum">
              <a:rPr lang="en-US" smtClean="0"/>
              <a:t>‹#›</a:t>
            </a:fld>
            <a:endParaRPr lang="en-US"/>
          </a:p>
        </p:txBody>
      </p:sp>
    </p:spTree>
    <p:extLst>
      <p:ext uri="{BB962C8B-B14F-4D97-AF65-F5344CB8AC3E}">
        <p14:creationId xmlns:p14="http://schemas.microsoft.com/office/powerpoint/2010/main" val="348914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87059F-6977-416C-A15C-BCBBD23152F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525E355F-A890-4365-80EF-3BD5759C5F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43182E1F-9995-436F-B325-5E3A564FC727}"/>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17EE41D2-AC2C-43AD-B27F-D7C6EBF94F77}"/>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FC16CB8-96A6-437D-8DFF-84BE1A852B20}"/>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327079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47BE4B-8319-48A9-B4D8-21884DAFA286}"/>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8358D4C3-4B61-41E3-8F09-34238FD6C8F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6E5F72AF-B1AC-45E9-8D46-EB5C9845E5F8}"/>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BD460CA7-74ED-4A80-A9F0-1FD38F6E0618}"/>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607317E7-26CB-4E40-BF73-59492BF8E560}"/>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108683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CBAE5F-A1A6-4B87-95A9-74962D37388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FDA69544-9C7C-4459-8A3A-416496BB72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DC33F75-F7F9-4B04-8CC5-53ACC3C51A4E}"/>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554870E3-2D7E-43E6-A229-7C18FF7567FC}"/>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52179AF-9FD2-4DF2-B174-0034DBA7E90C}"/>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179771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30F882-2818-465E-AE01-BFFE3571EF4F}"/>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5AA6E213-A0B0-4547-9D86-615D483FD1D6}"/>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64A69770-5CF6-4767-AA8A-A9E9983EC46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C9F0903D-5D0D-4D16-9E5D-39D3C8B7428E}"/>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6" name="Marcador de pie de página 5">
            <a:extLst>
              <a:ext uri="{FF2B5EF4-FFF2-40B4-BE49-F238E27FC236}">
                <a16:creationId xmlns:a16="http://schemas.microsoft.com/office/drawing/2014/main" id="{92375CDD-EEF4-4B4C-B67C-01F0EA06E0CA}"/>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34A39C76-3DDF-4B3B-B675-6D7C0F7A5DFD}"/>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3001784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E0CCDA-D090-4498-92B6-06DDF712DE04}"/>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8EA3DD19-F6CF-456F-9800-9ED0153DD2AC}"/>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4" name="Marcador de pie de página 3">
            <a:extLst>
              <a:ext uri="{FF2B5EF4-FFF2-40B4-BE49-F238E27FC236}">
                <a16:creationId xmlns:a16="http://schemas.microsoft.com/office/drawing/2014/main" id="{2905DAB0-EB1D-4F60-8D70-47E7F3A39CE2}"/>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4793649B-9672-4156-8C3E-41455970DC04}"/>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168305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B70A82E-C4BC-48BE-A378-776FEFF91676}"/>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3" name="Marcador de pie de página 2">
            <a:extLst>
              <a:ext uri="{FF2B5EF4-FFF2-40B4-BE49-F238E27FC236}">
                <a16:creationId xmlns:a16="http://schemas.microsoft.com/office/drawing/2014/main" id="{17C3507A-E590-42BB-AB5E-A9E0DE50C50B}"/>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16BA5809-93A4-42DF-A168-7033AF0AF865}"/>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3309537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5268F3-2544-414F-829F-D92A2F755BD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09F5EA8C-3674-42B3-A7DE-0035482A5C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8AC56823-C124-4DDB-8A61-9E0D156570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D2E53B-D2A5-4E46-89F4-2AEC02351467}"/>
              </a:ext>
            </a:extLst>
          </p:cNvPr>
          <p:cNvSpPr>
            <a:spLocks noGrp="1"/>
          </p:cNvSpPr>
          <p:nvPr>
            <p:ph type="dt" sz="half" idx="10"/>
          </p:nvPr>
        </p:nvSpPr>
        <p:spPr/>
        <p:txBody>
          <a:bodyPr/>
          <a:lstStyle/>
          <a:p>
            <a:fld id="{1C962D0B-91BC-463A-BDA5-CD2EE610D865}" type="datetimeFigureOut">
              <a:rPr lang="en-US" smtClean="0"/>
              <a:t>7/6/22</a:t>
            </a:fld>
            <a:endParaRPr lang="en-US"/>
          </a:p>
        </p:txBody>
      </p:sp>
      <p:sp>
        <p:nvSpPr>
          <p:cNvPr id="6" name="Marcador de pie de página 5">
            <a:extLst>
              <a:ext uri="{FF2B5EF4-FFF2-40B4-BE49-F238E27FC236}">
                <a16:creationId xmlns:a16="http://schemas.microsoft.com/office/drawing/2014/main" id="{7F7965D8-891E-49E1-99A0-07E819C41D0D}"/>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BE63BB3A-942C-4F67-986F-AA9A5483A157}"/>
              </a:ext>
            </a:extLst>
          </p:cNvPr>
          <p:cNvSpPr>
            <a:spLocks noGrp="1"/>
          </p:cNvSpPr>
          <p:nvPr>
            <p:ph type="sldNum" sz="quarter" idx="12"/>
          </p:nvPr>
        </p:nvSpPr>
        <p:spPr/>
        <p:txBody>
          <a:bodyPr/>
          <a:lstStyle/>
          <a:p>
            <a:fld id="{F0F7E01D-C20E-428C-9D0E-86710B79F4A3}" type="slidenum">
              <a:rPr lang="en-US" smtClean="0"/>
              <a:t>‹#›</a:t>
            </a:fld>
            <a:endParaRPr lang="en-US"/>
          </a:p>
        </p:txBody>
      </p:sp>
    </p:spTree>
    <p:extLst>
      <p:ext uri="{BB962C8B-B14F-4D97-AF65-F5344CB8AC3E}">
        <p14:creationId xmlns:p14="http://schemas.microsoft.com/office/powerpoint/2010/main" val="1909225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20605"/>
        </a:soli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01C5F98-D119-4546-B43F-029DAEC813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EAB4C58F-60CE-485B-A18A-5D3FD9FA3E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023368D2-75D9-42A9-9813-F35947053A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CE981-1BFC-457B-BEE3-F5B195B40DCE}" type="datetimeFigureOut">
              <a:rPr lang="en-US" smtClean="0"/>
              <a:t>7/6/22</a:t>
            </a:fld>
            <a:endParaRPr lang="en-US"/>
          </a:p>
        </p:txBody>
      </p:sp>
      <p:sp>
        <p:nvSpPr>
          <p:cNvPr id="5" name="Marcador de pie de página 4">
            <a:extLst>
              <a:ext uri="{FF2B5EF4-FFF2-40B4-BE49-F238E27FC236}">
                <a16:creationId xmlns:a16="http://schemas.microsoft.com/office/drawing/2014/main" id="{7E5BA56A-E8FA-4D6E-A150-E5060907E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74107FF5-11D8-4BA2-944E-2320BE439E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08CA0-60CE-4E8F-96CD-F2F6BF22804C}" type="slidenum">
              <a:rPr lang="en-US" smtClean="0"/>
              <a:t>‹#›</a:t>
            </a:fld>
            <a:endParaRPr lang="en-US"/>
          </a:p>
        </p:txBody>
      </p:sp>
    </p:spTree>
    <p:extLst>
      <p:ext uri="{BB962C8B-B14F-4D97-AF65-F5344CB8AC3E}">
        <p14:creationId xmlns:p14="http://schemas.microsoft.com/office/powerpoint/2010/main" val="3381323150"/>
      </p:ext>
    </p:extLst>
  </p:cSld>
  <p:clrMap bg1="lt1" tx1="dk1" bg2="lt2" tx2="dk2" accent1="accent1" accent2="accent2" accent3="accent3" accent4="accent4" accent5="accent5" accent6="accent6" hlink="hlink" folHlink="folHlink"/>
  <p:sldLayoutIdLst>
    <p:sldLayoutId id="2147483661"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0605"/>
        </a:soli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EBA4B7D-BFFB-4AE1-8232-7E63473C7B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A99D3A90-207F-41F5-9BCA-AFF239DA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0C4D5952-7C84-42B5-AE09-9AF3779709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62D0B-91BC-463A-BDA5-CD2EE610D865}" type="datetimeFigureOut">
              <a:rPr lang="en-US" smtClean="0"/>
              <a:t>7/6/22</a:t>
            </a:fld>
            <a:endParaRPr lang="en-US"/>
          </a:p>
        </p:txBody>
      </p:sp>
      <p:sp>
        <p:nvSpPr>
          <p:cNvPr id="5" name="Marcador de pie de página 4">
            <a:extLst>
              <a:ext uri="{FF2B5EF4-FFF2-40B4-BE49-F238E27FC236}">
                <a16:creationId xmlns:a16="http://schemas.microsoft.com/office/drawing/2014/main" id="{FAC883A5-558E-4291-A08C-5F096C340A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1706FFED-8367-4BA9-BACB-62233D1D8E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7E01D-C20E-428C-9D0E-86710B79F4A3}" type="slidenum">
              <a:rPr lang="en-US" smtClean="0"/>
              <a:t>‹#›</a:t>
            </a:fld>
            <a:endParaRPr lang="en-US"/>
          </a:p>
        </p:txBody>
      </p:sp>
    </p:spTree>
    <p:extLst>
      <p:ext uri="{BB962C8B-B14F-4D97-AF65-F5344CB8AC3E}">
        <p14:creationId xmlns:p14="http://schemas.microsoft.com/office/powerpoint/2010/main" val="247997523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2" r:id="rId5"/>
    <p:sldLayoutId id="2147483663" r:id="rId6"/>
    <p:sldLayoutId id="2147483664" r:id="rId7"/>
    <p:sldLayoutId id="2147483665" r:id="rId8"/>
    <p:sldLayoutId id="2147483666" r:id="rId9"/>
    <p:sldLayoutId id="214748366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FF831FFB-0DF9-4671-A826-4F6EB20B813B}"/>
              </a:ext>
            </a:extLst>
          </p:cNvPr>
          <p:cNvSpPr txBox="1"/>
          <p:nvPr/>
        </p:nvSpPr>
        <p:spPr>
          <a:xfrm>
            <a:off x="4524374" y="1184376"/>
            <a:ext cx="7696200" cy="2382575"/>
          </a:xfrm>
          <a:prstGeom prst="rect">
            <a:avLst/>
          </a:prstGeom>
        </p:spPr>
        <p:txBody>
          <a:bodyPr wrap="square" lIns="0" tIns="0" rIns="0" bIns="0" rtlCol="0" anchor="t">
            <a:spAutoFit/>
          </a:bodyPr>
          <a:lstStyle/>
          <a:p>
            <a:pPr marL="0" marR="0" lvl="0" indent="0" algn="ctr" defTabSz="914400" rtl="0" eaLnBrk="1" fontAlgn="auto" latinLnBrk="0" hangingPunct="1">
              <a:lnSpc>
                <a:spcPts val="9569"/>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EEC916"/>
                </a:solidFill>
                <a:effectLst/>
                <a:uLnTx/>
                <a:uFillTx/>
                <a:latin typeface="Montserrat" panose="02000505000000020004" pitchFamily="2" charset="0"/>
                <a:ea typeface="+mn-ea"/>
                <a:cs typeface="Arial" panose="020B0604020202020204" pitchFamily="34" charset="0"/>
              </a:rPr>
              <a:t>“</a:t>
            </a:r>
            <a:r>
              <a:rPr kumimoji="0" lang="es-CR" sz="7200" b="1" i="0" u="none" strike="noStrike" kern="1200" cap="none" spc="0" normalizeH="0" baseline="0" noProof="0" dirty="0">
                <a:ln>
                  <a:noFill/>
                </a:ln>
                <a:solidFill>
                  <a:srgbClr val="EEC916"/>
                </a:solidFill>
                <a:effectLst/>
                <a:uLnTx/>
                <a:uFillTx/>
                <a:latin typeface="Montserrat" panose="02000505000000020004" pitchFamily="2" charset="0"/>
                <a:ea typeface="+mn-ea"/>
                <a:cs typeface="Arial" panose="020B0604020202020204" pitchFamily="34" charset="0"/>
              </a:rPr>
              <a:t>LOS CRISOLES VENIDEROS</a:t>
            </a:r>
            <a:r>
              <a:rPr kumimoji="0" lang="en-US" sz="7200" b="1" i="0" u="none" strike="noStrike" kern="1200" cap="none" spc="0" normalizeH="0" baseline="0" noProof="0" dirty="0">
                <a:ln>
                  <a:noFill/>
                </a:ln>
                <a:solidFill>
                  <a:srgbClr val="EEC916"/>
                </a:solidFill>
                <a:effectLst/>
                <a:uLnTx/>
                <a:uFillTx/>
                <a:latin typeface="Montserrat" panose="02000505000000020004" pitchFamily="2" charset="0"/>
                <a:ea typeface="+mn-ea"/>
                <a:cs typeface="Arial" panose="020B0604020202020204" pitchFamily="34" charset="0"/>
              </a:rPr>
              <a:t>”</a:t>
            </a:r>
          </a:p>
        </p:txBody>
      </p:sp>
      <p:sp>
        <p:nvSpPr>
          <p:cNvPr id="6" name="TextBox 8">
            <a:extLst>
              <a:ext uri="{FF2B5EF4-FFF2-40B4-BE49-F238E27FC236}">
                <a16:creationId xmlns:a16="http://schemas.microsoft.com/office/drawing/2014/main" id="{95621C5D-2A28-4457-A463-EDBB434C79B5}"/>
              </a:ext>
            </a:extLst>
          </p:cNvPr>
          <p:cNvSpPr txBox="1"/>
          <p:nvPr/>
        </p:nvSpPr>
        <p:spPr>
          <a:xfrm>
            <a:off x="5263659" y="185134"/>
            <a:ext cx="6553201" cy="877740"/>
          </a:xfrm>
          <a:prstGeom prst="rect">
            <a:avLst/>
          </a:prstGeom>
        </p:spPr>
        <p:txBody>
          <a:bodyPr wrap="square" lIns="0" tIns="0" rIns="0" bIns="0" rtlCol="0" anchor="t">
            <a:spAutoFit/>
          </a:bodyPr>
          <a:lstStyle/>
          <a:p>
            <a:pPr marL="0" marR="0" lvl="0" indent="0" algn="ctr" defTabSz="914400" rtl="0" eaLnBrk="1" fontAlgn="auto" latinLnBrk="0" hangingPunct="1">
              <a:lnSpc>
                <a:spcPts val="7279"/>
              </a:lnSpc>
              <a:spcBef>
                <a:spcPts val="0"/>
              </a:spcBef>
              <a:spcAft>
                <a:spcPts val="0"/>
              </a:spcAft>
              <a:buClrTx/>
              <a:buSzTx/>
              <a:buFontTx/>
              <a:buNone/>
              <a:tabLst/>
              <a:defRPr/>
            </a:pPr>
            <a:r>
              <a:rPr kumimoji="0" lang="en-US" sz="5199" b="1" i="0" u="none" strike="noStrike" kern="1200" cap="none" spc="0" normalizeH="0" baseline="0" noProof="0" dirty="0">
                <a:ln>
                  <a:noFill/>
                </a:ln>
                <a:solidFill>
                  <a:schemeClr val="bg1"/>
                </a:solidFill>
                <a:effectLst/>
                <a:uLnTx/>
                <a:uFillTx/>
                <a:latin typeface="Arial Black" panose="020B0604020202020204" pitchFamily="34" charset="0"/>
                <a:ea typeface="+mn-ea"/>
                <a:cs typeface="Arial Black" panose="020B0604020202020204" pitchFamily="34" charset="0"/>
              </a:rPr>
              <a:t>LECCIÓN 2</a:t>
            </a:r>
          </a:p>
        </p:txBody>
      </p:sp>
      <p:sp>
        <p:nvSpPr>
          <p:cNvPr id="7" name="TextBox 6">
            <a:extLst>
              <a:ext uri="{FF2B5EF4-FFF2-40B4-BE49-F238E27FC236}">
                <a16:creationId xmlns:a16="http://schemas.microsoft.com/office/drawing/2014/main" id="{2C987553-735E-4429-B170-793033D810CE}"/>
              </a:ext>
            </a:extLst>
          </p:cNvPr>
          <p:cNvSpPr txBox="1"/>
          <p:nvPr/>
        </p:nvSpPr>
        <p:spPr>
          <a:xfrm>
            <a:off x="5179294" y="3659511"/>
            <a:ext cx="6721929" cy="221599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“Amados, no os sorprendáis del fuego de prueba que os ha sobrevenido, como si alguna cosa extraña os aconteciese, sino gozaos por cuanto sois participantes de los padecimientos de Cristo, para que también en la revelación de su gloria os gocéis con gran alegría” (1 Pedro 4:12,13).</a:t>
            </a:r>
            <a:endParaRPr kumimoji="0" lang="en-US" sz="2400" b="0" i="0" u="none" strike="noStrike" kern="1200" cap="none" spc="673"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8" name="TextBox 6">
            <a:extLst>
              <a:ext uri="{FF2B5EF4-FFF2-40B4-BE49-F238E27FC236}">
                <a16:creationId xmlns:a16="http://schemas.microsoft.com/office/drawing/2014/main" id="{FB3B1138-B621-4ADA-BBDF-57ACD1E70DE5}"/>
              </a:ext>
            </a:extLst>
          </p:cNvPr>
          <p:cNvSpPr txBox="1"/>
          <p:nvPr/>
        </p:nvSpPr>
        <p:spPr>
          <a:xfrm>
            <a:off x="6436315" y="6041987"/>
            <a:ext cx="4103913" cy="646331"/>
          </a:xfrm>
          <a:prstGeom prst="rect">
            <a:avLst/>
          </a:prstGeom>
          <a:noFill/>
          <a:ln>
            <a:noFill/>
          </a:ln>
        </p:spPr>
        <p:style>
          <a:lnRef idx="2">
            <a:schemeClr val="accent5"/>
          </a:lnRef>
          <a:fillRef idx="1">
            <a:schemeClr val="lt1"/>
          </a:fillRef>
          <a:effectRef idx="0">
            <a:schemeClr val="accent5"/>
          </a:effectRef>
          <a:fontRef idx="minor">
            <a:schemeClr val="dk1"/>
          </a:fontRef>
        </p:style>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Bosquejo preparado por:</a:t>
            </a:r>
            <a:br>
              <a:rPr kumimoji="0" lang="es-ES" sz="14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br>
            <a:r>
              <a:rPr kumimoji="0" lang="es-ES" sz="14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Dr. Franz Ríos Flores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Ing. Dodanim Castillo Aráuz</a:t>
            </a:r>
            <a:endParaRPr kumimoji="0" lang="en-US" sz="1400" b="0" i="0" u="none" strike="noStrike" kern="1200" cap="none" spc="673"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pic>
        <p:nvPicPr>
          <p:cNvPr id="1028" name="Picture 4">
            <a:extLst>
              <a:ext uri="{FF2B5EF4-FFF2-40B4-BE49-F238E27FC236}">
                <a16:creationId xmlns:a16="http://schemas.microsoft.com/office/drawing/2014/main" id="{A838E776-06A6-AF88-84C0-B49C827A10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6180"/>
            <a:ext cx="45243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5212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567305" y="31359"/>
            <a:ext cx="10524238" cy="1238250"/>
          </a:xfrm>
        </p:spPr>
        <p:txBody>
          <a:bodyPr>
            <a:normAutofit/>
          </a:bodyPr>
          <a:lstStyle/>
          <a:p>
            <a:r>
              <a:rPr lang="es-CR" sz="5400" dirty="0"/>
              <a:t>VERDAD PRINCIPAL</a:t>
            </a:r>
            <a:endParaRPr lang="en-US" sz="5400" dirty="0"/>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p:txBody>
          <a:bodyPr/>
          <a:lstStyle/>
          <a:p>
            <a:r>
              <a:rPr lang="es-CR" dirty="0"/>
              <a:t>CITA BÍBLICA</a:t>
            </a:r>
            <a:endParaRPr lang="en-US" dirty="0"/>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p:txBody>
          <a:bodyPr/>
          <a:lstStyle/>
          <a:p>
            <a:pPr algn="ctr"/>
            <a:r>
              <a:rPr lang="es-ES" dirty="0"/>
              <a:t>“Amados, </a:t>
            </a:r>
            <a:r>
              <a:rPr lang="es-ES" b="1" dirty="0">
                <a:solidFill>
                  <a:srgbClr val="FFC000"/>
                </a:solidFill>
              </a:rPr>
              <a:t>no os sorprendáis</a:t>
            </a:r>
            <a:r>
              <a:rPr lang="es-ES" dirty="0"/>
              <a:t> del fuego de prueba que en medio de vosotros ha venido para probaros, como si alguna cosa extraña os estuviera aconteciendo” (1 Pedro 4:12).</a:t>
            </a:r>
            <a:endParaRPr lang="en-US" dirty="0"/>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p:txBody>
          <a:bodyPr/>
          <a:lstStyle/>
          <a:p>
            <a:r>
              <a:rPr lang="es-CR" dirty="0"/>
              <a:t>IDEAS PRINCIPALES</a:t>
            </a:r>
            <a:endParaRPr lang="en-US" dirty="0"/>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p:txBody>
          <a:bodyPr/>
          <a:lstStyle/>
          <a:p>
            <a:r>
              <a:rPr lang="es-CR" dirty="0"/>
              <a:t>El crisol: sufrimientos, pruebas; es una realidad presente.</a:t>
            </a:r>
          </a:p>
          <a:p>
            <a:r>
              <a:rPr lang="es-CR" dirty="0"/>
              <a:t>Las pruebas NO son ajenas a la experiencia cristiana.</a:t>
            </a:r>
          </a:p>
          <a:p>
            <a:r>
              <a:rPr lang="es-CR" dirty="0"/>
              <a:t>No nos debe sorprender como algo extraño: deben esperarse.</a:t>
            </a:r>
          </a:p>
          <a:p>
            <a:r>
              <a:rPr lang="es-CR" dirty="0"/>
              <a:t>El enemigo anda cual león rugiente.</a:t>
            </a:r>
            <a:endParaRPr lang="en-US" dirty="0"/>
          </a:p>
        </p:txBody>
      </p:sp>
      <p:sp>
        <p:nvSpPr>
          <p:cNvPr id="8" name="Marcador de texto 7">
            <a:extLst>
              <a:ext uri="{FF2B5EF4-FFF2-40B4-BE49-F238E27FC236}">
                <a16:creationId xmlns:a16="http://schemas.microsoft.com/office/drawing/2014/main" id="{6F52EBDC-B9DF-4CC7-A158-81AD8E1336BE}"/>
              </a:ext>
            </a:extLst>
          </p:cNvPr>
          <p:cNvSpPr>
            <a:spLocks noGrp="1"/>
          </p:cNvSpPr>
          <p:nvPr>
            <p:ph type="body" sz="quarter" idx="10"/>
          </p:nvPr>
        </p:nvSpPr>
        <p:spPr>
          <a:xfrm>
            <a:off x="133348" y="5242034"/>
            <a:ext cx="2532063" cy="1481029"/>
          </a:xfrm>
        </p:spPr>
        <p:txBody>
          <a:bodyPr anchor="ctr">
            <a:normAutofit/>
          </a:bodyPr>
          <a:lstStyle/>
          <a:p>
            <a:pPr>
              <a:spcBef>
                <a:spcPts val="0"/>
              </a:spcBef>
            </a:pPr>
            <a:r>
              <a:rPr lang="es-CR" sz="1800" dirty="0">
                <a:latin typeface="Arial Black" panose="020B0A04020102020204" pitchFamily="34" charset="0"/>
              </a:rPr>
              <a:t>LECCIÓN 2:</a:t>
            </a:r>
          </a:p>
          <a:p>
            <a:pPr>
              <a:spcBef>
                <a:spcPts val="0"/>
              </a:spcBef>
            </a:pPr>
            <a:r>
              <a:rPr lang="es-CR" sz="1800" dirty="0">
                <a:latin typeface="Arial Black" panose="020B0A04020102020204" pitchFamily="34" charset="0"/>
              </a:rPr>
              <a:t>LOS CRISOLES VENIDEROS</a:t>
            </a:r>
            <a:endParaRPr lang="en-US" sz="1800" dirty="0">
              <a:latin typeface="Arial Black" panose="020B0A040201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2394113" y="877093"/>
            <a:ext cx="8870623"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s-CR" sz="3600" dirty="0">
                <a:solidFill>
                  <a:schemeClr val="bg1"/>
                </a:solidFill>
              </a:rPr>
              <a:t>CRISOLES PARA EL CRISTIANO</a:t>
            </a:r>
            <a:endParaRPr lang="en-US" sz="3600" dirty="0">
              <a:solidFill>
                <a:schemeClr val="bg1"/>
              </a:solidFill>
            </a:endParaRPr>
          </a:p>
        </p:txBody>
      </p:sp>
    </p:spTree>
    <p:extLst>
      <p:ext uri="{BB962C8B-B14F-4D97-AF65-F5344CB8AC3E}">
        <p14:creationId xmlns:p14="http://schemas.microsoft.com/office/powerpoint/2010/main" val="1437161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567305" y="31359"/>
            <a:ext cx="10524238" cy="1238250"/>
          </a:xfrm>
        </p:spPr>
        <p:txBody>
          <a:bodyPr>
            <a:normAutofit/>
          </a:bodyPr>
          <a:lstStyle/>
          <a:p>
            <a:r>
              <a:rPr lang="es-CR" sz="5400" dirty="0"/>
              <a:t>VERDAD SECUNDARIA</a:t>
            </a:r>
            <a:endParaRPr lang="en-US" sz="5400" dirty="0"/>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p:txBody>
          <a:bodyPr/>
          <a:lstStyle/>
          <a:p>
            <a:r>
              <a:rPr lang="es-CR" dirty="0"/>
              <a:t>CITA BÍBLICA</a:t>
            </a:r>
            <a:endParaRPr lang="en-US" dirty="0"/>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p:txBody>
          <a:bodyPr/>
          <a:lstStyle/>
          <a:p>
            <a:pPr algn="ctr"/>
            <a:r>
              <a:rPr lang="es-ES" dirty="0"/>
              <a:t>“Y después de que hayáis sufrido un poco de tiempo, el Dios de toda gracia, que os llamó a su gloria eterna en Cristo, </a:t>
            </a:r>
            <a:r>
              <a:rPr lang="es-ES" b="1" dirty="0">
                <a:solidFill>
                  <a:srgbClr val="FFC000"/>
                </a:solidFill>
              </a:rPr>
              <a:t>Él mismo os perfeccionará, afirmará, fortalecerá y establecerá</a:t>
            </a:r>
            <a:r>
              <a:rPr lang="es-ES" dirty="0"/>
              <a:t>” (1 Pedro 5:10).</a:t>
            </a:r>
            <a:endParaRPr lang="en-US" dirty="0"/>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p:txBody>
          <a:bodyPr/>
          <a:lstStyle/>
          <a:p>
            <a:r>
              <a:rPr lang="es-CR" dirty="0"/>
              <a:t>IDEAS PRINCIPALES</a:t>
            </a:r>
            <a:endParaRPr lang="en-US" dirty="0"/>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p:txBody>
          <a:bodyPr>
            <a:normAutofit lnSpcReduction="10000"/>
          </a:bodyPr>
          <a:lstStyle/>
          <a:p>
            <a:r>
              <a:rPr lang="es-CR" dirty="0"/>
              <a:t>Seamos sobrios y velemos (1 Pedro 5:8,9).</a:t>
            </a:r>
          </a:p>
          <a:p>
            <a:pPr lvl="1"/>
            <a:r>
              <a:rPr lang="es-CR" dirty="0"/>
              <a:t>Desarrollemos dominio propio; mantente alerta; resiste; mantente firme en la fe.</a:t>
            </a:r>
          </a:p>
          <a:p>
            <a:r>
              <a:rPr lang="es-CR" dirty="0"/>
              <a:t>Regocijémonos al ser partícipes de los sufrimientos de Cristo </a:t>
            </a:r>
            <a:r>
              <a:rPr lang="en-US" dirty="0"/>
              <a:t>(1 Pedro 4:13).</a:t>
            </a:r>
          </a:p>
          <a:p>
            <a:r>
              <a:rPr lang="es-CR" dirty="0"/>
              <a:t>El resultado será: perfección, firmeza, fortaleza y fundamento.</a:t>
            </a:r>
          </a:p>
          <a:p>
            <a:endParaRPr lang="en-US" dirty="0"/>
          </a:p>
        </p:txBody>
      </p:sp>
      <p:sp>
        <p:nvSpPr>
          <p:cNvPr id="8" name="Marcador de texto 7">
            <a:extLst>
              <a:ext uri="{FF2B5EF4-FFF2-40B4-BE49-F238E27FC236}">
                <a16:creationId xmlns:a16="http://schemas.microsoft.com/office/drawing/2014/main" id="{6F52EBDC-B9DF-4CC7-A158-81AD8E1336BE}"/>
              </a:ext>
            </a:extLst>
          </p:cNvPr>
          <p:cNvSpPr>
            <a:spLocks noGrp="1"/>
          </p:cNvSpPr>
          <p:nvPr>
            <p:ph type="body" sz="quarter" idx="10"/>
          </p:nvPr>
        </p:nvSpPr>
        <p:spPr>
          <a:xfrm>
            <a:off x="133348" y="5242034"/>
            <a:ext cx="2532063" cy="1481029"/>
          </a:xfrm>
        </p:spPr>
        <p:txBody>
          <a:bodyPr anchor="ctr">
            <a:normAutofit/>
          </a:bodyPr>
          <a:lstStyle/>
          <a:p>
            <a:pPr>
              <a:spcBef>
                <a:spcPts val="0"/>
              </a:spcBef>
            </a:pPr>
            <a:r>
              <a:rPr lang="es-CR" sz="1800" dirty="0">
                <a:latin typeface="Arial Black" panose="020B0A04020102020204" pitchFamily="34" charset="0"/>
              </a:rPr>
              <a:t>LECCIÓN 2:</a:t>
            </a:r>
          </a:p>
          <a:p>
            <a:pPr>
              <a:spcBef>
                <a:spcPts val="0"/>
              </a:spcBef>
            </a:pPr>
            <a:r>
              <a:rPr lang="es-CR" sz="1800" dirty="0">
                <a:latin typeface="Arial Black" panose="020B0A04020102020204" pitchFamily="34" charset="0"/>
              </a:rPr>
              <a:t>LOS CRISOLES VENIDEROS</a:t>
            </a:r>
            <a:endParaRPr lang="en-US" sz="1800" dirty="0">
              <a:latin typeface="Arial Black" panose="020B0A040201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2394113" y="877093"/>
            <a:ext cx="8870623"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s-CR" sz="3600" dirty="0">
                <a:solidFill>
                  <a:schemeClr val="bg1"/>
                </a:solidFill>
              </a:rPr>
              <a:t>CÓMO ENFRENTAR LOS CRISOLES</a:t>
            </a:r>
            <a:endParaRPr lang="en-US" sz="3600" dirty="0">
              <a:solidFill>
                <a:schemeClr val="bg1"/>
              </a:solidFill>
            </a:endParaRPr>
          </a:p>
        </p:txBody>
      </p:sp>
    </p:spTree>
    <p:extLst>
      <p:ext uri="{BB962C8B-B14F-4D97-AF65-F5344CB8AC3E}">
        <p14:creationId xmlns:p14="http://schemas.microsoft.com/office/powerpoint/2010/main" val="3634818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567305" y="31359"/>
            <a:ext cx="10524238" cy="1238250"/>
          </a:xfrm>
        </p:spPr>
        <p:txBody>
          <a:bodyPr>
            <a:normAutofit/>
          </a:bodyPr>
          <a:lstStyle/>
          <a:p>
            <a:r>
              <a:rPr lang="es-CR" sz="5400" dirty="0"/>
              <a:t>VERDAD TEOLÓGICA</a:t>
            </a:r>
            <a:endParaRPr lang="en-US" sz="5400" dirty="0"/>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p:txBody>
          <a:bodyPr/>
          <a:lstStyle/>
          <a:p>
            <a:r>
              <a:rPr lang="es-CR" dirty="0"/>
              <a:t>CITA BÍBLICA</a:t>
            </a:r>
            <a:endParaRPr lang="en-US" dirty="0"/>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p:txBody>
          <a:bodyPr/>
          <a:lstStyle/>
          <a:p>
            <a:pPr algn="ctr"/>
            <a:r>
              <a:rPr lang="es-ES" dirty="0"/>
              <a:t>“Por tanto, así dice el Señor de los ejércitos:</a:t>
            </a:r>
          </a:p>
          <a:p>
            <a:pPr algn="ctr"/>
            <a:r>
              <a:rPr lang="es-ES" dirty="0"/>
              <a:t>He aquí, </a:t>
            </a:r>
            <a:r>
              <a:rPr lang="es-ES" b="1" dirty="0">
                <a:solidFill>
                  <a:srgbClr val="FFC000"/>
                </a:solidFill>
              </a:rPr>
              <a:t>los refinaré y los probaré</a:t>
            </a:r>
            <a:r>
              <a:rPr lang="es-ES" dirty="0"/>
              <a:t>,</a:t>
            </a:r>
          </a:p>
          <a:p>
            <a:pPr algn="ctr"/>
            <a:r>
              <a:rPr lang="es-ES" dirty="0"/>
              <a:t>porque ¿qué más puedo hacer con la hija de mi pueblo?”</a:t>
            </a:r>
          </a:p>
          <a:p>
            <a:pPr algn="ctr"/>
            <a:r>
              <a:rPr lang="es-ES" dirty="0"/>
              <a:t>(Jeremías 9:7)</a:t>
            </a:r>
            <a:endParaRPr lang="en-US" dirty="0"/>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p:txBody>
          <a:bodyPr/>
          <a:lstStyle/>
          <a:p>
            <a:r>
              <a:rPr lang="es-CR" dirty="0"/>
              <a:t>IDEAS PRINCIPALES</a:t>
            </a:r>
            <a:endParaRPr lang="en-US" dirty="0"/>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p:txBody>
          <a:bodyPr>
            <a:normAutofit fontScale="92500" lnSpcReduction="20000"/>
          </a:bodyPr>
          <a:lstStyle/>
          <a:p>
            <a:r>
              <a:rPr lang="es-CR" dirty="0"/>
              <a:t>¿Por qué el crisol? (1) abandono de la ley de Dios; (2) no obedecen la voz de Dios.</a:t>
            </a:r>
          </a:p>
          <a:p>
            <a:r>
              <a:rPr lang="es-CR" dirty="0"/>
              <a:t>¿Cómo llega el crisol? Angustias, desolación, muerte.</a:t>
            </a:r>
          </a:p>
          <a:p>
            <a:r>
              <a:rPr lang="es-CR" dirty="0"/>
              <a:t>¿Qué se quiere conseguir con las pruebas? Dolor: llama nuestra atención al pecado; distinguir el pecado; conseguir una vida diferente. </a:t>
            </a:r>
          </a:p>
          <a:p>
            <a:r>
              <a:rPr lang="es-CR" dirty="0"/>
              <a:t>Las podas son necesarias.</a:t>
            </a:r>
            <a:endParaRPr lang="en-US" dirty="0"/>
          </a:p>
        </p:txBody>
      </p:sp>
      <p:sp>
        <p:nvSpPr>
          <p:cNvPr id="8" name="Marcador de texto 7">
            <a:extLst>
              <a:ext uri="{FF2B5EF4-FFF2-40B4-BE49-F238E27FC236}">
                <a16:creationId xmlns:a16="http://schemas.microsoft.com/office/drawing/2014/main" id="{6F52EBDC-B9DF-4CC7-A158-81AD8E1336BE}"/>
              </a:ext>
            </a:extLst>
          </p:cNvPr>
          <p:cNvSpPr>
            <a:spLocks noGrp="1"/>
          </p:cNvSpPr>
          <p:nvPr>
            <p:ph type="body" sz="quarter" idx="10"/>
          </p:nvPr>
        </p:nvSpPr>
        <p:spPr>
          <a:xfrm>
            <a:off x="133348" y="5242034"/>
            <a:ext cx="2532063" cy="1481029"/>
          </a:xfrm>
        </p:spPr>
        <p:txBody>
          <a:bodyPr anchor="ctr">
            <a:normAutofit/>
          </a:bodyPr>
          <a:lstStyle/>
          <a:p>
            <a:pPr>
              <a:spcBef>
                <a:spcPts val="0"/>
              </a:spcBef>
            </a:pPr>
            <a:r>
              <a:rPr lang="es-CR" sz="1800" dirty="0">
                <a:latin typeface="Arial Black" panose="020B0A04020102020204" pitchFamily="34" charset="0"/>
              </a:rPr>
              <a:t>LECCIÓN 2:</a:t>
            </a:r>
          </a:p>
          <a:p>
            <a:pPr>
              <a:spcBef>
                <a:spcPts val="0"/>
              </a:spcBef>
            </a:pPr>
            <a:r>
              <a:rPr lang="es-CR" sz="1800" dirty="0">
                <a:latin typeface="Arial Black" panose="020B0A04020102020204" pitchFamily="34" charset="0"/>
              </a:rPr>
              <a:t>LOS CRISOLES VENIDEROS</a:t>
            </a:r>
            <a:endParaRPr lang="en-US" sz="1800" dirty="0">
              <a:latin typeface="Arial Black" panose="020B0A040201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2394113" y="877093"/>
            <a:ext cx="8870623"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s-CR" sz="3600" dirty="0">
                <a:solidFill>
                  <a:schemeClr val="bg1"/>
                </a:solidFill>
              </a:rPr>
              <a:t>¿DIOS NOS MANDA CRISOLES?</a:t>
            </a:r>
            <a:endParaRPr lang="en-US" sz="3600" dirty="0">
              <a:solidFill>
                <a:schemeClr val="bg1"/>
              </a:solidFill>
            </a:endParaRPr>
          </a:p>
        </p:txBody>
      </p:sp>
    </p:spTree>
    <p:extLst>
      <p:ext uri="{BB962C8B-B14F-4D97-AF65-F5344CB8AC3E}">
        <p14:creationId xmlns:p14="http://schemas.microsoft.com/office/powerpoint/2010/main" val="300959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567305" y="31359"/>
            <a:ext cx="10524238" cy="1238250"/>
          </a:xfrm>
        </p:spPr>
        <p:txBody>
          <a:bodyPr>
            <a:normAutofit/>
          </a:bodyPr>
          <a:lstStyle/>
          <a:p>
            <a:r>
              <a:rPr lang="es-CR" sz="5400" dirty="0"/>
              <a:t>PRAXIS O APLICACIÓN</a:t>
            </a:r>
            <a:endParaRPr lang="en-US" sz="5400" dirty="0"/>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p:txBody>
          <a:bodyPr/>
          <a:lstStyle/>
          <a:p>
            <a:r>
              <a:rPr lang="es-CR" dirty="0"/>
              <a:t>CITA BÍBLICA</a:t>
            </a:r>
            <a:endParaRPr lang="en-US" dirty="0"/>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p:txBody>
          <a:bodyPr>
            <a:normAutofit fontScale="92500"/>
          </a:bodyPr>
          <a:lstStyle/>
          <a:p>
            <a:pPr algn="ctr"/>
            <a:r>
              <a:rPr lang="es-ES" dirty="0"/>
              <a:t>“Y dada la extraordinaria grandeza de las revelaciones, por esta razón, </a:t>
            </a:r>
            <a:r>
              <a:rPr lang="es-ES" b="1" dirty="0">
                <a:solidFill>
                  <a:srgbClr val="FFC000"/>
                </a:solidFill>
              </a:rPr>
              <a:t>para impedir que me enalteciera</a:t>
            </a:r>
            <a:r>
              <a:rPr lang="es-ES" dirty="0"/>
              <a:t>, me fue dada una espina en la carne, un mensajero de Satanás que me abofetee, </a:t>
            </a:r>
            <a:r>
              <a:rPr lang="es-ES" b="1" dirty="0"/>
              <a:t>para que no me enaltezca</a:t>
            </a:r>
            <a:r>
              <a:rPr lang="es-ES" dirty="0"/>
              <a:t>” (2 Corintios 12:7).</a:t>
            </a:r>
            <a:endParaRPr lang="en-US" dirty="0"/>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p:txBody>
          <a:bodyPr/>
          <a:lstStyle/>
          <a:p>
            <a:r>
              <a:rPr lang="es-CR" dirty="0"/>
              <a:t>IDEAS PRINCIPALES</a:t>
            </a:r>
            <a:endParaRPr lang="en-US" dirty="0"/>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p:txBody>
          <a:bodyPr>
            <a:normAutofit fontScale="85000" lnSpcReduction="10000"/>
          </a:bodyPr>
          <a:lstStyle/>
          <a:p>
            <a:r>
              <a:rPr lang="es-CR" dirty="0"/>
              <a:t>Los crisoles ayudan al cristiano a madurar.</a:t>
            </a:r>
          </a:p>
          <a:p>
            <a:r>
              <a:rPr lang="es-CR" dirty="0"/>
              <a:t>Los crisoles ayudan al cristiano a no enaltecerse.</a:t>
            </a:r>
          </a:p>
          <a:p>
            <a:r>
              <a:rPr lang="es-CR" dirty="0"/>
              <a:t>Los crisoles ayudan al cristiano a depositar su fe en Dios.</a:t>
            </a:r>
          </a:p>
          <a:p>
            <a:r>
              <a:rPr lang="es-CR" dirty="0"/>
              <a:t>El cristiano aprende que “bástate mi gracia” es la esencia del mensaje.</a:t>
            </a:r>
          </a:p>
          <a:p>
            <a:r>
              <a:rPr lang="es-CR" dirty="0"/>
              <a:t>Los crisoles ayudan al cristiano a saber que la fortaleza real es la debilidad.</a:t>
            </a:r>
            <a:endParaRPr lang="en-US" dirty="0"/>
          </a:p>
        </p:txBody>
      </p:sp>
      <p:sp>
        <p:nvSpPr>
          <p:cNvPr id="8" name="Marcador de texto 7">
            <a:extLst>
              <a:ext uri="{FF2B5EF4-FFF2-40B4-BE49-F238E27FC236}">
                <a16:creationId xmlns:a16="http://schemas.microsoft.com/office/drawing/2014/main" id="{6F52EBDC-B9DF-4CC7-A158-81AD8E1336BE}"/>
              </a:ext>
            </a:extLst>
          </p:cNvPr>
          <p:cNvSpPr>
            <a:spLocks noGrp="1"/>
          </p:cNvSpPr>
          <p:nvPr>
            <p:ph type="body" sz="quarter" idx="10"/>
          </p:nvPr>
        </p:nvSpPr>
        <p:spPr>
          <a:xfrm>
            <a:off x="133348" y="5242034"/>
            <a:ext cx="2532063" cy="1481029"/>
          </a:xfrm>
        </p:spPr>
        <p:txBody>
          <a:bodyPr anchor="ctr">
            <a:normAutofit/>
          </a:bodyPr>
          <a:lstStyle/>
          <a:p>
            <a:pPr>
              <a:spcBef>
                <a:spcPts val="0"/>
              </a:spcBef>
            </a:pPr>
            <a:r>
              <a:rPr lang="es-CR" sz="1800" dirty="0">
                <a:latin typeface="Arial Black" panose="020B0A04020102020204" pitchFamily="34" charset="0"/>
              </a:rPr>
              <a:t>LECCIÓN 2:</a:t>
            </a:r>
          </a:p>
          <a:p>
            <a:pPr>
              <a:spcBef>
                <a:spcPts val="0"/>
              </a:spcBef>
            </a:pPr>
            <a:r>
              <a:rPr lang="es-CR" sz="1800" dirty="0">
                <a:latin typeface="Arial Black" panose="020B0A04020102020204" pitchFamily="34" charset="0"/>
              </a:rPr>
              <a:t>LOS CRISOLES VENIDEROS</a:t>
            </a:r>
            <a:endParaRPr lang="en-US" sz="1800" dirty="0">
              <a:latin typeface="Arial Black" panose="020B0A040201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2394113" y="877093"/>
            <a:ext cx="8870623"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s-CR" sz="3600">
                <a:solidFill>
                  <a:schemeClr val="bg1"/>
                </a:solidFill>
              </a:rPr>
              <a:t>LOS CRISOLES NOS MADURAN</a:t>
            </a:r>
            <a:endParaRPr lang="en-US" sz="3600" dirty="0">
              <a:solidFill>
                <a:schemeClr val="bg1"/>
              </a:solidFill>
            </a:endParaRPr>
          </a:p>
        </p:txBody>
      </p:sp>
    </p:spTree>
    <p:extLst>
      <p:ext uri="{BB962C8B-B14F-4D97-AF65-F5344CB8AC3E}">
        <p14:creationId xmlns:p14="http://schemas.microsoft.com/office/powerpoint/2010/main" val="42244869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526</Words>
  <Application>Microsoft Macintosh PowerPoint</Application>
  <PresentationFormat>Widescreen</PresentationFormat>
  <Paragraphs>53</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Arial Black</vt:lpstr>
      <vt:lpstr>Calibri</vt:lpstr>
      <vt:lpstr>Calibri Light</vt:lpstr>
      <vt:lpstr>Montserrat</vt:lpstr>
      <vt:lpstr>Tema de Office</vt:lpstr>
      <vt:lpstr>Diseño personalizado</vt:lpstr>
      <vt:lpstr>PowerPoint Presentation</vt:lpstr>
      <vt:lpstr>VERDAD PRINCIPAL</vt:lpstr>
      <vt:lpstr>VERDAD SECUNDARIA</vt:lpstr>
      <vt:lpstr>VERDAD TEOLÓGICA</vt:lpstr>
      <vt:lpstr>PRAXIS O APLICACIÓN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Dodanim Castillo</dc:creator>
  <cp:lastModifiedBy>Dodanim Castillo</cp:lastModifiedBy>
  <cp:revision>5</cp:revision>
  <dcterms:created xsi:type="dcterms:W3CDTF">2022-03-25T21:53:57Z</dcterms:created>
  <dcterms:modified xsi:type="dcterms:W3CDTF">2022-07-06T23:27:05Z</dcterms:modified>
</cp:coreProperties>
</file>