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62" r:id="rId4"/>
    <p:sldId id="263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605"/>
    <a:srgbClr val="5E1F1E"/>
    <a:srgbClr val="5D4A08"/>
    <a:srgbClr val="934415"/>
    <a:srgbClr val="693B2C"/>
    <a:srgbClr val="EEC916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7A753-2A1D-4770-A5BE-8BE93233AA54}" v="1" dt="2022-08-06T02:41:42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121" d="100"/>
          <a:sy n="121" d="100"/>
        </p:scale>
        <p:origin x="1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E1E7A753-2A1D-4770-A5BE-8BE93233AA54}"/>
    <pc:docChg chg="undo redo custSel modSld sldOrd">
      <pc:chgData name="Franz Rios" userId="11360a9a-973a-4a53-9e4f-6930a6f815bd" providerId="ADAL" clId="{E1E7A753-2A1D-4770-A5BE-8BE93233AA54}" dt="2022-08-06T03:14:43.859" v="1885" actId="20577"/>
      <pc:docMkLst>
        <pc:docMk/>
      </pc:docMkLst>
      <pc:sldChg chg="modSp mod ord">
        <pc:chgData name="Franz Rios" userId="11360a9a-973a-4a53-9e4f-6930a6f815bd" providerId="ADAL" clId="{E1E7A753-2A1D-4770-A5BE-8BE93233AA54}" dt="2022-08-06T03:13:59.281" v="1883"/>
        <pc:sldMkLst>
          <pc:docMk/>
          <pc:sldMk cId="1437161812" sldId="257"/>
        </pc:sldMkLst>
        <pc:spChg chg="mod">
          <ac:chgData name="Franz Rios" userId="11360a9a-973a-4a53-9e4f-6930a6f815bd" providerId="ADAL" clId="{E1E7A753-2A1D-4770-A5BE-8BE93233AA54}" dt="2022-08-06T03:13:59.281" v="1883"/>
          <ac:spMkLst>
            <pc:docMk/>
            <pc:sldMk cId="1437161812" sldId="257"/>
            <ac:spMk id="2" creationId="{784115C9-C9A7-4C10-82C5-FF4E73AF7E4F}"/>
          </ac:spMkLst>
        </pc:spChg>
        <pc:spChg chg="mod">
          <ac:chgData name="Franz Rios" userId="11360a9a-973a-4a53-9e4f-6930a6f815bd" providerId="ADAL" clId="{E1E7A753-2A1D-4770-A5BE-8BE93233AA54}" dt="2022-08-05T23:31:26.108" v="83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E1E7A753-2A1D-4770-A5BE-8BE93233AA54}" dt="2022-08-06T02:47:38.032" v="812" actId="20577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E1E7A753-2A1D-4770-A5BE-8BE93233AA54}" dt="2022-08-05T23:40:33.119" v="194" actId="20577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E1E7A753-2A1D-4770-A5BE-8BE93233AA54}" dt="2022-08-06T02:50:29.137" v="983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E1E7A753-2A1D-4770-A5BE-8BE93233AA54}" dt="2022-08-05T23:30:39.769" v="54" actId="403"/>
        <pc:sldMkLst>
          <pc:docMk/>
          <pc:sldMk cId="1125212542" sldId="261"/>
        </pc:sldMkLst>
        <pc:spChg chg="mod">
          <ac:chgData name="Franz Rios" userId="11360a9a-973a-4a53-9e4f-6930a6f815bd" providerId="ADAL" clId="{E1E7A753-2A1D-4770-A5BE-8BE93233AA54}" dt="2022-08-05T23:29:23.921" v="33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E1E7A753-2A1D-4770-A5BE-8BE93233AA54}" dt="2022-08-05T23:27:47.445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E1E7A753-2A1D-4770-A5BE-8BE93233AA54}" dt="2022-08-05T23:30:39.769" v="54" actId="403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E1E7A753-2A1D-4770-A5BE-8BE93233AA54}" dt="2022-08-06T03:14:43.859" v="1885" actId="20577"/>
        <pc:sldMkLst>
          <pc:docMk/>
          <pc:sldMk cId="3634818958" sldId="262"/>
        </pc:sldMkLst>
        <pc:spChg chg="mod">
          <ac:chgData name="Franz Rios" userId="11360a9a-973a-4a53-9e4f-6930a6f815bd" providerId="ADAL" clId="{E1E7A753-2A1D-4770-A5BE-8BE93233AA54}" dt="2022-08-05T23:31:04.838" v="82" actId="20577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E1E7A753-2A1D-4770-A5BE-8BE93233AA54}" dt="2022-08-05T23:37:51.114" v="175" actId="1036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E1E7A753-2A1D-4770-A5BE-8BE93233AA54}" dt="2022-08-06T03:14:43.859" v="1885" actId="20577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E1E7A753-2A1D-4770-A5BE-8BE93233AA54}" dt="2022-08-06T02:46:23.908" v="760" actId="1035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 ord">
        <pc:chgData name="Franz Rios" userId="11360a9a-973a-4a53-9e4f-6930a6f815bd" providerId="ADAL" clId="{E1E7A753-2A1D-4770-A5BE-8BE93233AA54}" dt="2022-08-06T03:13:49.543" v="1882" actId="27636"/>
        <pc:sldMkLst>
          <pc:docMk/>
          <pc:sldMk cId="3009593293" sldId="263"/>
        </pc:sldMkLst>
        <pc:spChg chg="mod">
          <ac:chgData name="Franz Rios" userId="11360a9a-973a-4a53-9e4f-6930a6f815bd" providerId="ADAL" clId="{E1E7A753-2A1D-4770-A5BE-8BE93233AA54}" dt="2022-08-06T03:13:49.543" v="1882" actId="27636"/>
          <ac:spMkLst>
            <pc:docMk/>
            <pc:sldMk cId="3009593293" sldId="263"/>
            <ac:spMk id="2" creationId="{784115C9-C9A7-4C10-82C5-FF4E73AF7E4F}"/>
          </ac:spMkLst>
        </pc:spChg>
        <pc:spChg chg="mod">
          <ac:chgData name="Franz Rios" userId="11360a9a-973a-4a53-9e4f-6930a6f815bd" providerId="ADAL" clId="{E1E7A753-2A1D-4770-A5BE-8BE93233AA54}" dt="2022-08-05T23:31:31.672" v="84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E1E7A753-2A1D-4770-A5BE-8BE93233AA54}" dt="2022-08-06T02:53:51.578" v="104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E1E7A753-2A1D-4770-A5BE-8BE93233AA54}" dt="2022-08-05T23:48:45.216" v="403" actId="1035"/>
          <ac:spMkLst>
            <pc:docMk/>
            <pc:sldMk cId="3009593293" sldId="263"/>
            <ac:spMk id="19" creationId="{67F33DE8-5AE4-D7E4-9436-60FF696E0A25}"/>
          </ac:spMkLst>
        </pc:spChg>
        <pc:spChg chg="mod">
          <ac:chgData name="Franz Rios" userId="11360a9a-973a-4a53-9e4f-6930a6f815bd" providerId="ADAL" clId="{E1E7A753-2A1D-4770-A5BE-8BE93233AA54}" dt="2022-08-05T23:49:17.419" v="408" actId="20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E1E7A753-2A1D-4770-A5BE-8BE93233AA54}" dt="2022-08-06T03:02:54.111" v="1470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 ord">
        <pc:chgData name="Franz Rios" userId="11360a9a-973a-4a53-9e4f-6930a6f815bd" providerId="ADAL" clId="{E1E7A753-2A1D-4770-A5BE-8BE93233AA54}" dt="2022-08-06T03:12:42.279" v="1872" actId="20577"/>
        <pc:sldMkLst>
          <pc:docMk/>
          <pc:sldMk cId="4224486951" sldId="264"/>
        </pc:sldMkLst>
        <pc:spChg chg="mod">
          <ac:chgData name="Franz Rios" userId="11360a9a-973a-4a53-9e4f-6930a6f815bd" providerId="ADAL" clId="{E1E7A753-2A1D-4770-A5BE-8BE93233AA54}" dt="2022-08-06T03:03:59.721" v="1478"/>
          <ac:spMkLst>
            <pc:docMk/>
            <pc:sldMk cId="4224486951" sldId="264"/>
            <ac:spMk id="2" creationId="{784115C9-C9A7-4C10-82C5-FF4E73AF7E4F}"/>
          </ac:spMkLst>
        </pc:spChg>
        <pc:spChg chg="mod">
          <ac:chgData name="Franz Rios" userId="11360a9a-973a-4a53-9e4f-6930a6f815bd" providerId="ADAL" clId="{E1E7A753-2A1D-4770-A5BE-8BE93233AA54}" dt="2022-08-05T23:31:37.294" v="85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E1E7A753-2A1D-4770-A5BE-8BE93233AA54}" dt="2022-08-06T03:06:26.817" v="1547" actId="1035"/>
          <ac:spMkLst>
            <pc:docMk/>
            <pc:sldMk cId="4224486951" sldId="264"/>
            <ac:spMk id="19" creationId="{67F33DE8-5AE4-D7E4-9436-60FF696E0A25}"/>
          </ac:spMkLst>
        </pc:spChg>
        <pc:spChg chg="mod">
          <ac:chgData name="Franz Rios" userId="11360a9a-973a-4a53-9e4f-6930a6f815bd" providerId="ADAL" clId="{E1E7A753-2A1D-4770-A5BE-8BE93233AA54}" dt="2022-08-06T03:07:10.586" v="1555" actId="2057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E1E7A753-2A1D-4770-A5BE-8BE93233AA54}" dt="2022-08-06T03:02:42.545" v="1454" actId="1036"/>
          <ac:spMkLst>
            <pc:docMk/>
            <pc:sldMk cId="4224486951" sldId="264"/>
            <ac:spMk id="21" creationId="{FDC299E8-15B3-A40E-1A4F-290E5336C05E}"/>
          </ac:spMkLst>
        </pc:spChg>
        <pc:spChg chg="mod">
          <ac:chgData name="Franz Rios" userId="11360a9a-973a-4a53-9e4f-6930a6f815bd" providerId="ADAL" clId="{E1E7A753-2A1D-4770-A5BE-8BE93233AA54}" dt="2022-08-06T03:12:42.279" v="1872" actId="20577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23255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lang="es-CR" sz="5400" b="1" dirty="0">
                <a:solidFill>
                  <a:srgbClr val="EEC916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ESPERANZA INDESTRUCTIBLE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785508"/>
            <a:ext cx="6721929" cy="1969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>
                <a:solidFill>
                  <a:schemeClr val="bg1"/>
                </a:solidFill>
              </a:rPr>
              <a:t>“Y la esperanza no avergüenza; porque el amor de Dios ha sido derramado en nuestros corazones por el Espíritu Santo que nos fue dado” (Rom 5:5).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812339"/>
            <a:ext cx="4049200" cy="3684588"/>
          </a:xfrm>
        </p:spPr>
        <p:txBody>
          <a:bodyPr>
            <a:noAutofit/>
          </a:bodyPr>
          <a:lstStyle/>
          <a:p>
            <a:pPr algn="ctr"/>
            <a:r>
              <a:rPr lang="es-ES" sz="2600" dirty="0"/>
              <a:t>“</a:t>
            </a:r>
            <a:r>
              <a:rPr lang="es-ES" sz="2600" b="0" i="0" dirty="0">
                <a:effectLst/>
                <a:latin typeface="system-ui"/>
              </a:rPr>
              <a:t>¿</a:t>
            </a:r>
            <a:r>
              <a:rPr lang="es-ES" sz="2600" b="1" i="0" dirty="0">
                <a:effectLst/>
                <a:latin typeface="system-ui"/>
              </a:rPr>
              <a:t>Hasta cuándo</a:t>
            </a:r>
            <a:r>
              <a:rPr lang="es-ES" sz="2600" b="0" i="0" dirty="0">
                <a:effectLst/>
                <a:latin typeface="system-ui"/>
              </a:rPr>
              <a:t>, oh Jehová, clamaré, y no oirás; y daré voces a ti a causa de la violencia, y no salvarás?</a:t>
            </a:r>
            <a:r>
              <a:rPr lang="es-ES" sz="2600" b="1" i="0" baseline="30000" dirty="0">
                <a:effectLst/>
                <a:latin typeface="system-ui"/>
              </a:rPr>
              <a:t> </a:t>
            </a:r>
            <a:r>
              <a:rPr lang="es-ES" sz="2600" b="0" i="0" dirty="0">
                <a:effectLst/>
                <a:latin typeface="system-ui"/>
              </a:rPr>
              <a:t>¿Por qué me haces ver iniquidad, y haces que vea molestia? Destrucción y violencia están delante de mí, y pleito y contienda se levantan</a:t>
            </a:r>
            <a:r>
              <a:rPr lang="es-ES" sz="2600" dirty="0"/>
              <a:t>”. (Hab 1:2, 3).</a:t>
            </a:r>
            <a:endParaRPr lang="en-US" sz="2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881163"/>
            <a:ext cx="5183188" cy="3684588"/>
          </a:xfrm>
        </p:spPr>
        <p:txBody>
          <a:bodyPr>
            <a:normAutofit/>
          </a:bodyPr>
          <a:lstStyle/>
          <a:p>
            <a:r>
              <a:rPr lang="es-CR" dirty="0"/>
              <a:t>Habacuc le pide a Dios que intervenga para solucionar los problemas del mundo.</a:t>
            </a:r>
          </a:p>
          <a:p>
            <a:r>
              <a:rPr lang="es-CR" dirty="0"/>
              <a:t>Habacuc cree que Dios tiene poder y se sorprende que no actúe en beneficio de su pueblo.</a:t>
            </a:r>
          </a:p>
          <a:p>
            <a:r>
              <a:rPr lang="es-CR" dirty="0"/>
              <a:t>Aunque Dios guarda silencio tiene el control del universo.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7: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ESPERANZA INDESTRUCTIBLE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ESPERANZA AUNQUE DIOS GUARDE SILENCIO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43730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97467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sz="3200" dirty="0"/>
              <a:t>“</a:t>
            </a:r>
            <a:r>
              <a:rPr lang="es-ES" sz="3200" b="0" i="0" dirty="0">
                <a:effectLst/>
                <a:latin typeface="system-ui"/>
              </a:rPr>
              <a:t>He aquí que aquel cuya alma no es recta, se enorgullece; </a:t>
            </a:r>
            <a:r>
              <a:rPr lang="es-ES" sz="3200" b="0" i="0" dirty="0">
                <a:solidFill>
                  <a:srgbClr val="FFC000"/>
                </a:solidFill>
                <a:effectLst/>
                <a:latin typeface="system-ui"/>
              </a:rPr>
              <a:t>mas el justo por su fe vivirá</a:t>
            </a:r>
            <a:r>
              <a:rPr lang="es-MX" sz="3200" b="0" i="0" dirty="0">
                <a:solidFill>
                  <a:srgbClr val="FFC000"/>
                </a:solidFill>
                <a:effectLst/>
                <a:latin typeface="system-ui"/>
              </a:rPr>
              <a:t>”. </a:t>
            </a:r>
            <a:r>
              <a:rPr lang="es-MX" sz="3200" b="0" i="0" dirty="0">
                <a:effectLst/>
                <a:latin typeface="system-ui"/>
              </a:rPr>
              <a:t>(Hab </a:t>
            </a:r>
            <a:r>
              <a:rPr lang="es-MX" sz="3200" dirty="0">
                <a:latin typeface="system-ui"/>
              </a:rPr>
              <a:t>2</a:t>
            </a:r>
            <a:r>
              <a:rPr lang="es-MX" sz="3200" b="0" i="0" dirty="0">
                <a:effectLst/>
                <a:latin typeface="system-ui"/>
              </a:rPr>
              <a:t>:4</a:t>
            </a:r>
            <a:r>
              <a:rPr lang="es-ES" sz="3200" dirty="0"/>
              <a:t>)</a:t>
            </a:r>
            <a:endParaRPr lang="en-US" sz="32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Debemos aprender </a:t>
            </a:r>
            <a:r>
              <a:rPr lang="es-CR" dirty="0">
                <a:solidFill>
                  <a:srgbClr val="FFC000"/>
                </a:solidFill>
              </a:rPr>
              <a:t>a vivir por fe </a:t>
            </a:r>
            <a:r>
              <a:rPr lang="es-CR" dirty="0"/>
              <a:t>para disfrutar de la salvación.</a:t>
            </a:r>
          </a:p>
          <a:p>
            <a:r>
              <a:rPr lang="es-CR" dirty="0"/>
              <a:t>Pablo disfrutó de la salvación.</a:t>
            </a:r>
          </a:p>
          <a:p>
            <a:r>
              <a:rPr lang="es-CR" dirty="0"/>
              <a:t>Lutero transformó su vida al entender que la “Justificación por la fe” es suficiente.</a:t>
            </a:r>
          </a:p>
          <a:p>
            <a:r>
              <a:rPr lang="es-CR" dirty="0"/>
              <a:t>Nuestra esperanza será indestructible si vivimos por fe. </a:t>
            </a:r>
          </a:p>
          <a:p>
            <a:endParaRPr lang="es-CR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7: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ESPERANZA INDESTRUCTIBLE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VIVIR POR FE EN DIOS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6796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b="0" i="0" dirty="0">
                <a:effectLst/>
                <a:latin typeface="system-ui"/>
              </a:rPr>
              <a:t>“Porque yo sé muy bien los planes que tengo para ustedes afirma el </a:t>
            </a:r>
            <a:r>
              <a:rPr lang="es-ES" b="0" i="0" cap="small" dirty="0">
                <a:effectLst/>
                <a:latin typeface="system-ui"/>
              </a:rPr>
              <a:t>Señor</a:t>
            </a:r>
            <a:r>
              <a:rPr lang="es-ES" b="0" i="0" dirty="0">
                <a:effectLst/>
                <a:latin typeface="system-ui"/>
              </a:rPr>
              <a:t>, planes de bienestar y no de calamidad, a fin de darles un futuro y una esperanza”. </a:t>
            </a:r>
            <a:r>
              <a:rPr lang="es-ES" dirty="0"/>
              <a:t>(</a:t>
            </a:r>
            <a:r>
              <a:rPr lang="es-ES" dirty="0" err="1"/>
              <a:t>Jer</a:t>
            </a:r>
            <a:r>
              <a:rPr lang="es-ES" dirty="0"/>
              <a:t> 29:11)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Jeremías envía este mensaje a los exiliado en Babilonia.</a:t>
            </a:r>
          </a:p>
          <a:p>
            <a:r>
              <a:rPr lang="es-CR" dirty="0"/>
              <a:t>Les pide que no pierdan la esperanza, y que ayuden para que haya paz donde vivían.</a:t>
            </a:r>
          </a:p>
          <a:p>
            <a:r>
              <a:rPr lang="es-CR" dirty="0"/>
              <a:t>Dios maneja los tiempos.</a:t>
            </a:r>
          </a:p>
          <a:p>
            <a:r>
              <a:rPr lang="es-CR" dirty="0"/>
              <a:t>Por medio de los sufrimientos Dios le da esperanza.</a:t>
            </a:r>
          </a:p>
          <a:p>
            <a:endParaRPr lang="es-CR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7: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ESPERANZA INDESTRUCTIBLE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013285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EL DEBER DE PERSEVERAR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“</a:t>
            </a:r>
            <a:r>
              <a:rPr lang="es-ES" b="1" i="0" dirty="0">
                <a:effectLst/>
                <a:latin typeface="system-ui"/>
              </a:rPr>
              <a:t>No temas</a:t>
            </a:r>
            <a:r>
              <a:rPr lang="es-ES" b="0" i="0" dirty="0">
                <a:effectLst/>
                <a:latin typeface="system-ui"/>
              </a:rPr>
              <a:t>, porque yo estoy contigo; </a:t>
            </a:r>
            <a:r>
              <a:rPr lang="es-ES" b="1" i="0" dirty="0">
                <a:effectLst/>
                <a:latin typeface="system-ui"/>
              </a:rPr>
              <a:t>no desmayes</a:t>
            </a:r>
            <a:r>
              <a:rPr lang="es-ES" b="0" i="0" dirty="0">
                <a:effectLst/>
                <a:latin typeface="system-ui"/>
              </a:rPr>
              <a:t>, porque yo soy tu Dios que te esfuerzo; siempre te ayudaré, siempre te sustentaré con la diestra de mi justicia”. </a:t>
            </a:r>
            <a:r>
              <a:rPr lang="es-ES" dirty="0"/>
              <a:t>(Isa 43:10).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6797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R" dirty="0"/>
              <a:t>Apropiémonos de estas promesas:</a:t>
            </a:r>
          </a:p>
          <a:p>
            <a:r>
              <a:rPr lang="es-CR" dirty="0"/>
              <a:t>No temas</a:t>
            </a:r>
          </a:p>
          <a:p>
            <a:r>
              <a:rPr lang="es-CR" dirty="0"/>
              <a:t>Estoy contigo.</a:t>
            </a:r>
          </a:p>
          <a:p>
            <a:r>
              <a:rPr lang="es-CR" dirty="0"/>
              <a:t>Soy tu Dios que te esfuerzo.</a:t>
            </a:r>
          </a:p>
          <a:p>
            <a:r>
              <a:rPr lang="es-CR" dirty="0"/>
              <a:t>Dios siempre nos ayuda.</a:t>
            </a:r>
          </a:p>
          <a:p>
            <a:r>
              <a:rPr lang="es-CR" dirty="0"/>
              <a:t>Siempre nos sustenta.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7: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ESPERANZA INDESTRUCTIBLE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ESPERANZA EN EL PODER DIVINO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437</Words>
  <Application>Microsoft Office PowerPoint</Application>
  <PresentationFormat>Panorámica</PresentationFormat>
  <Paragraphs>50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</cp:lastModifiedBy>
  <cp:revision>15</cp:revision>
  <dcterms:created xsi:type="dcterms:W3CDTF">2022-03-25T21:53:57Z</dcterms:created>
  <dcterms:modified xsi:type="dcterms:W3CDTF">2022-08-09T03:31:08Z</dcterms:modified>
</cp:coreProperties>
</file>