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handoutMasterIdLst>
    <p:handoutMasterId r:id="rId8"/>
  </p:handoutMasterIdLst>
  <p:sldIdLst>
    <p:sldId id="261" r:id="rId3"/>
    <p:sldId id="257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00"/>
    <a:srgbClr val="320605"/>
    <a:srgbClr val="5E1F1E"/>
    <a:srgbClr val="5D4A08"/>
    <a:srgbClr val="934415"/>
    <a:srgbClr val="693B2C"/>
    <a:srgbClr val="EEC916"/>
    <a:srgbClr val="0201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586352-F48E-4753-80D8-64DAB9A955A0}" v="1" dt="2022-08-17T15:50:44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danim Castillo Aráuz" userId="f238d6908e899b82" providerId="LiveId" clId="{99586352-F48E-4753-80D8-64DAB9A955A0}"/>
    <pc:docChg chg="undo custSel delSld modSld">
      <pc:chgData name="Dodanim Castillo Aráuz" userId="f238d6908e899b82" providerId="LiveId" clId="{99586352-F48E-4753-80D8-64DAB9A955A0}" dt="2022-08-17T16:41:28.971" v="2094" actId="20577"/>
      <pc:docMkLst>
        <pc:docMk/>
      </pc:docMkLst>
      <pc:sldChg chg="modSp mod">
        <pc:chgData name="Dodanim Castillo Aráuz" userId="f238d6908e899b82" providerId="LiveId" clId="{99586352-F48E-4753-80D8-64DAB9A955A0}" dt="2022-08-17T15:58:25.417" v="815" actId="20577"/>
        <pc:sldMkLst>
          <pc:docMk/>
          <pc:sldMk cId="1437161812" sldId="257"/>
        </pc:sldMkLst>
        <pc:spChg chg="mod">
          <ac:chgData name="Dodanim Castillo Aráuz" userId="f238d6908e899b82" providerId="LiveId" clId="{99586352-F48E-4753-80D8-64DAB9A955A0}" dt="2022-08-17T15:37:55.518" v="190"/>
          <ac:spMkLst>
            <pc:docMk/>
            <pc:sldMk cId="1437161812" sldId="257"/>
            <ac:spMk id="8" creationId="{6F52EBDC-B9DF-4CC7-A158-81AD8E1336BE}"/>
          </ac:spMkLst>
        </pc:spChg>
        <pc:spChg chg="mod">
          <ac:chgData name="Dodanim Castillo Aráuz" userId="f238d6908e899b82" providerId="LiveId" clId="{99586352-F48E-4753-80D8-64DAB9A955A0}" dt="2022-08-17T15:53:09.538" v="375" actId="20577"/>
          <ac:spMkLst>
            <pc:docMk/>
            <pc:sldMk cId="1437161812" sldId="257"/>
            <ac:spMk id="9" creationId="{B82924B6-A38C-4717-AEAF-D6458077CA7D}"/>
          </ac:spMkLst>
        </pc:spChg>
        <pc:spChg chg="mod">
          <ac:chgData name="Dodanim Castillo Aráuz" userId="f238d6908e899b82" providerId="LiveId" clId="{99586352-F48E-4753-80D8-64DAB9A955A0}" dt="2022-08-17T15:54:09.861" v="403" actId="113"/>
          <ac:spMkLst>
            <pc:docMk/>
            <pc:sldMk cId="1437161812" sldId="257"/>
            <ac:spMk id="20" creationId="{35674300-27D8-2A1F-60DC-7E3845025EB4}"/>
          </ac:spMkLst>
        </pc:spChg>
        <pc:spChg chg="mod">
          <ac:chgData name="Dodanim Castillo Aráuz" userId="f238d6908e899b82" providerId="LiveId" clId="{99586352-F48E-4753-80D8-64DAB9A955A0}" dt="2022-08-17T15:58:25.417" v="815" actId="20577"/>
          <ac:spMkLst>
            <pc:docMk/>
            <pc:sldMk cId="1437161812" sldId="257"/>
            <ac:spMk id="22" creationId="{49C46636-91CD-6338-86F1-B320BE535F1F}"/>
          </ac:spMkLst>
        </pc:spChg>
      </pc:sldChg>
      <pc:sldChg chg="addSp modSp mod">
        <pc:chgData name="Dodanim Castillo Aráuz" userId="f238d6908e899b82" providerId="LiveId" clId="{99586352-F48E-4753-80D8-64DAB9A955A0}" dt="2022-08-17T15:52:23.407" v="357" actId="113"/>
        <pc:sldMkLst>
          <pc:docMk/>
          <pc:sldMk cId="1125212542" sldId="261"/>
        </pc:sldMkLst>
        <pc:spChg chg="add mod">
          <ac:chgData name="Dodanim Castillo Aráuz" userId="f238d6908e899b82" providerId="LiveId" clId="{99586352-F48E-4753-80D8-64DAB9A955A0}" dt="2022-08-17T15:52:13.763" v="356" actId="207"/>
          <ac:spMkLst>
            <pc:docMk/>
            <pc:sldMk cId="1125212542" sldId="261"/>
            <ac:spMk id="2" creationId="{DE5CEE4B-7131-FCBA-69C9-B421BB8D6BDD}"/>
          </ac:spMkLst>
        </pc:spChg>
        <pc:spChg chg="mod">
          <ac:chgData name="Dodanim Castillo Aráuz" userId="f238d6908e899b82" providerId="LiveId" clId="{99586352-F48E-4753-80D8-64DAB9A955A0}" dt="2022-08-17T15:35:54.642" v="20" actId="20577"/>
          <ac:spMkLst>
            <pc:docMk/>
            <pc:sldMk cId="1125212542" sldId="261"/>
            <ac:spMk id="5" creationId="{FF831FFB-0DF9-4671-A826-4F6EB20B813B}"/>
          </ac:spMkLst>
        </pc:spChg>
        <pc:spChg chg="mod">
          <ac:chgData name="Dodanim Castillo Aráuz" userId="f238d6908e899b82" providerId="LiveId" clId="{99586352-F48E-4753-80D8-64DAB9A955A0}" dt="2022-08-17T15:35:47.047" v="1" actId="20577"/>
          <ac:spMkLst>
            <pc:docMk/>
            <pc:sldMk cId="1125212542" sldId="261"/>
            <ac:spMk id="6" creationId="{95621C5D-2A28-4457-A463-EDBB434C79B5}"/>
          </ac:spMkLst>
        </pc:spChg>
        <pc:spChg chg="mod">
          <ac:chgData name="Dodanim Castillo Aráuz" userId="f238d6908e899b82" providerId="LiveId" clId="{99586352-F48E-4753-80D8-64DAB9A955A0}" dt="2022-08-17T15:52:23.407" v="357" actId="113"/>
          <ac:spMkLst>
            <pc:docMk/>
            <pc:sldMk cId="1125212542" sldId="261"/>
            <ac:spMk id="7" creationId="{2C987553-735E-4429-B170-793033D810CE}"/>
          </ac:spMkLst>
        </pc:spChg>
      </pc:sldChg>
      <pc:sldChg chg="modSp mod">
        <pc:chgData name="Dodanim Castillo Aráuz" userId="f238d6908e899b82" providerId="LiveId" clId="{99586352-F48E-4753-80D8-64DAB9A955A0}" dt="2022-08-17T16:02:54.809" v="1265" actId="20577"/>
        <pc:sldMkLst>
          <pc:docMk/>
          <pc:sldMk cId="3634818958" sldId="262"/>
        </pc:sldMkLst>
        <pc:spChg chg="mod">
          <ac:chgData name="Dodanim Castillo Aráuz" userId="f238d6908e899b82" providerId="LiveId" clId="{99586352-F48E-4753-80D8-64DAB9A955A0}" dt="2022-08-17T15:37:51.575" v="189"/>
          <ac:spMkLst>
            <pc:docMk/>
            <pc:sldMk cId="3634818958" sldId="262"/>
            <ac:spMk id="8" creationId="{6F52EBDC-B9DF-4CC7-A158-81AD8E1336BE}"/>
          </ac:spMkLst>
        </pc:spChg>
        <pc:spChg chg="mod">
          <ac:chgData name="Dodanim Castillo Aráuz" userId="f238d6908e899b82" providerId="LiveId" clId="{99586352-F48E-4753-80D8-64DAB9A955A0}" dt="2022-08-17T15:58:50.082" v="836" actId="20577"/>
          <ac:spMkLst>
            <pc:docMk/>
            <pc:sldMk cId="3634818958" sldId="262"/>
            <ac:spMk id="9" creationId="{B82924B6-A38C-4717-AEAF-D6458077CA7D}"/>
          </ac:spMkLst>
        </pc:spChg>
        <pc:spChg chg="mod">
          <ac:chgData name="Dodanim Castillo Aráuz" userId="f238d6908e899b82" providerId="LiveId" clId="{99586352-F48E-4753-80D8-64DAB9A955A0}" dt="2022-08-17T15:59:44.628" v="856" actId="113"/>
          <ac:spMkLst>
            <pc:docMk/>
            <pc:sldMk cId="3634818958" sldId="262"/>
            <ac:spMk id="20" creationId="{35674300-27D8-2A1F-60DC-7E3845025EB4}"/>
          </ac:spMkLst>
        </pc:spChg>
        <pc:spChg chg="mod">
          <ac:chgData name="Dodanim Castillo Aráuz" userId="f238d6908e899b82" providerId="LiveId" clId="{99586352-F48E-4753-80D8-64DAB9A955A0}" dt="2022-08-17T16:02:54.809" v="1265" actId="20577"/>
          <ac:spMkLst>
            <pc:docMk/>
            <pc:sldMk cId="3634818958" sldId="262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99586352-F48E-4753-80D8-64DAB9A955A0}" dt="2022-08-17T16:34:28.147" v="1699" actId="20577"/>
        <pc:sldMkLst>
          <pc:docMk/>
          <pc:sldMk cId="3009593293" sldId="263"/>
        </pc:sldMkLst>
        <pc:spChg chg="mod">
          <ac:chgData name="Dodanim Castillo Aráuz" userId="f238d6908e899b82" providerId="LiveId" clId="{99586352-F48E-4753-80D8-64DAB9A955A0}" dt="2022-08-17T15:37:47.836" v="188"/>
          <ac:spMkLst>
            <pc:docMk/>
            <pc:sldMk cId="3009593293" sldId="263"/>
            <ac:spMk id="8" creationId="{6F52EBDC-B9DF-4CC7-A158-81AD8E1336BE}"/>
          </ac:spMkLst>
        </pc:spChg>
        <pc:spChg chg="mod ord">
          <ac:chgData name="Dodanim Castillo Aráuz" userId="f238d6908e899b82" providerId="LiveId" clId="{99586352-F48E-4753-80D8-64DAB9A955A0}" dt="2022-08-17T16:04:53.777" v="1373" actId="20577"/>
          <ac:spMkLst>
            <pc:docMk/>
            <pc:sldMk cId="3009593293" sldId="263"/>
            <ac:spMk id="9" creationId="{B82924B6-A38C-4717-AEAF-D6458077CA7D}"/>
          </ac:spMkLst>
        </pc:spChg>
        <pc:spChg chg="mod">
          <ac:chgData name="Dodanim Castillo Aráuz" userId="f238d6908e899b82" providerId="LiveId" clId="{99586352-F48E-4753-80D8-64DAB9A955A0}" dt="2022-08-17T16:05:06.043" v="1374" actId="207"/>
          <ac:spMkLst>
            <pc:docMk/>
            <pc:sldMk cId="3009593293" sldId="263"/>
            <ac:spMk id="20" creationId="{35674300-27D8-2A1F-60DC-7E3845025EB4}"/>
          </ac:spMkLst>
        </pc:spChg>
        <pc:spChg chg="mod">
          <ac:chgData name="Dodanim Castillo Aráuz" userId="f238d6908e899b82" providerId="LiveId" clId="{99586352-F48E-4753-80D8-64DAB9A955A0}" dt="2022-08-17T16:34:28.147" v="1699" actId="20577"/>
          <ac:spMkLst>
            <pc:docMk/>
            <pc:sldMk cId="3009593293" sldId="263"/>
            <ac:spMk id="22" creationId="{49C46636-91CD-6338-86F1-B320BE535F1F}"/>
          </ac:spMkLst>
        </pc:spChg>
      </pc:sldChg>
      <pc:sldChg chg="modSp mod">
        <pc:chgData name="Dodanim Castillo Aráuz" userId="f238d6908e899b82" providerId="LiveId" clId="{99586352-F48E-4753-80D8-64DAB9A955A0}" dt="2022-08-17T16:41:28.971" v="2094" actId="20577"/>
        <pc:sldMkLst>
          <pc:docMk/>
          <pc:sldMk cId="4224486951" sldId="264"/>
        </pc:sldMkLst>
        <pc:spChg chg="mod">
          <ac:chgData name="Dodanim Castillo Aráuz" userId="f238d6908e899b82" providerId="LiveId" clId="{99586352-F48E-4753-80D8-64DAB9A955A0}" dt="2022-08-17T15:37:34.137" v="187" actId="20577"/>
          <ac:spMkLst>
            <pc:docMk/>
            <pc:sldMk cId="4224486951" sldId="264"/>
            <ac:spMk id="8" creationId="{6F52EBDC-B9DF-4CC7-A158-81AD8E1336BE}"/>
          </ac:spMkLst>
        </pc:spChg>
        <pc:spChg chg="mod">
          <ac:chgData name="Dodanim Castillo Aráuz" userId="f238d6908e899b82" providerId="LiveId" clId="{99586352-F48E-4753-80D8-64DAB9A955A0}" dt="2022-08-17T16:35:56.917" v="1750" actId="20577"/>
          <ac:spMkLst>
            <pc:docMk/>
            <pc:sldMk cId="4224486951" sldId="264"/>
            <ac:spMk id="9" creationId="{B82924B6-A38C-4717-AEAF-D6458077CA7D}"/>
          </ac:spMkLst>
        </pc:spChg>
        <pc:spChg chg="mod">
          <ac:chgData name="Dodanim Castillo Aráuz" userId="f238d6908e899b82" providerId="LiveId" clId="{99586352-F48E-4753-80D8-64DAB9A955A0}" dt="2022-08-17T16:36:07.350" v="1752" actId="113"/>
          <ac:spMkLst>
            <pc:docMk/>
            <pc:sldMk cId="4224486951" sldId="264"/>
            <ac:spMk id="20" creationId="{35674300-27D8-2A1F-60DC-7E3845025EB4}"/>
          </ac:spMkLst>
        </pc:spChg>
        <pc:spChg chg="mod">
          <ac:chgData name="Dodanim Castillo Aráuz" userId="f238d6908e899b82" providerId="LiveId" clId="{99586352-F48E-4753-80D8-64DAB9A955A0}" dt="2022-08-17T16:41:28.971" v="2094" actId="20577"/>
          <ac:spMkLst>
            <pc:docMk/>
            <pc:sldMk cId="4224486951" sldId="264"/>
            <ac:spMk id="22" creationId="{49C46636-91CD-6338-86F1-B320BE535F1F}"/>
          </ac:spMkLst>
        </pc:spChg>
      </pc:sldChg>
      <pc:sldChg chg="del">
        <pc:chgData name="Dodanim Castillo Aráuz" userId="f238d6908e899b82" providerId="LiveId" clId="{99586352-F48E-4753-80D8-64DAB9A955A0}" dt="2022-08-17T15:37:09.768" v="152" actId="47"/>
        <pc:sldMkLst>
          <pc:docMk/>
          <pc:sldMk cId="1111282620" sldId="265"/>
        </pc:sldMkLst>
      </pc:sldChg>
      <pc:sldChg chg="del">
        <pc:chgData name="Dodanim Castillo Aráuz" userId="f238d6908e899b82" providerId="LiveId" clId="{99586352-F48E-4753-80D8-64DAB9A955A0}" dt="2022-08-17T15:37:14.934" v="154" actId="47"/>
        <pc:sldMkLst>
          <pc:docMk/>
          <pc:sldMk cId="3466684384" sldId="266"/>
        </pc:sldMkLst>
      </pc:sldChg>
      <pc:sldChg chg="del">
        <pc:chgData name="Dodanim Castillo Aráuz" userId="f238d6908e899b82" providerId="LiveId" clId="{99586352-F48E-4753-80D8-64DAB9A955A0}" dt="2022-08-17T15:37:12.485" v="153" actId="47"/>
        <pc:sldMkLst>
          <pc:docMk/>
          <pc:sldMk cId="3904327486" sldId="267"/>
        </pc:sldMkLst>
      </pc:sldChg>
      <pc:sldChg chg="del">
        <pc:chgData name="Dodanim Castillo Aráuz" userId="f238d6908e899b82" providerId="LiveId" clId="{99586352-F48E-4753-80D8-64DAB9A955A0}" dt="2022-08-17T15:37:17.905" v="155" actId="47"/>
        <pc:sldMkLst>
          <pc:docMk/>
          <pc:sldMk cId="1537032518" sldId="268"/>
        </pc:sldMkLst>
      </pc:sldChg>
      <pc:sldChg chg="del">
        <pc:chgData name="Dodanim Castillo Aráuz" userId="f238d6908e899b82" providerId="LiveId" clId="{99586352-F48E-4753-80D8-64DAB9A955A0}" dt="2022-08-17T15:37:19.068" v="156" actId="47"/>
        <pc:sldMkLst>
          <pc:docMk/>
          <pc:sldMk cId="217703172" sldId="269"/>
        </pc:sldMkLst>
      </pc:sldChg>
      <pc:sldChg chg="del">
        <pc:chgData name="Dodanim Castillo Aráuz" userId="f238d6908e899b82" providerId="LiveId" clId="{99586352-F48E-4753-80D8-64DAB9A955A0}" dt="2022-08-17T15:37:04.968" v="151" actId="47"/>
        <pc:sldMkLst>
          <pc:docMk/>
          <pc:sldMk cId="2544311616" sldId="270"/>
        </pc:sldMkLst>
      </pc:sldChg>
      <pc:sldChg chg="del">
        <pc:chgData name="Dodanim Castillo Aráuz" userId="f238d6908e899b82" providerId="LiveId" clId="{99586352-F48E-4753-80D8-64DAB9A955A0}" dt="2022-08-17T15:37:19.857" v="157" actId="47"/>
        <pc:sldMkLst>
          <pc:docMk/>
          <pc:sldMk cId="1151813486" sldId="271"/>
        </pc:sldMkLst>
      </pc:sldChg>
      <pc:sldChg chg="del">
        <pc:chgData name="Dodanim Castillo Aráuz" userId="f238d6908e899b82" providerId="LiveId" clId="{99586352-F48E-4753-80D8-64DAB9A955A0}" dt="2022-08-17T15:37:20.489" v="158" actId="47"/>
        <pc:sldMkLst>
          <pc:docMk/>
          <pc:sldMk cId="2440945200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066392"/>
            <a:ext cx="7696200" cy="23825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56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“</a:t>
            </a:r>
            <a:r>
              <a:rPr kumimoji="0" lang="es-CR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VIENDO AL INVISIBLE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Montserrat" panose="02000505000000020004" pitchFamily="2" charset="0"/>
                <a:ea typeface="+mn-ea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26142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668065"/>
            <a:ext cx="672192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200" dirty="0">
                <a:solidFill>
                  <a:schemeClr val="bg1"/>
                </a:solidFill>
              </a:rPr>
              <a:t>“Por la fe dejó Egipto, no temiendo la ira del rey; porque se sostuvo como </a:t>
            </a:r>
            <a:r>
              <a:rPr lang="es-ES" sz="3200" b="1" dirty="0">
                <a:solidFill>
                  <a:schemeClr val="bg1"/>
                </a:solidFill>
              </a:rPr>
              <a:t>viendo al Invisible</a:t>
            </a:r>
            <a:r>
              <a:rPr lang="es-ES" sz="3200" dirty="0">
                <a:solidFill>
                  <a:schemeClr val="bg1"/>
                </a:solidFill>
              </a:rPr>
              <a:t>” (</a:t>
            </a:r>
            <a:r>
              <a:rPr lang="es-ES" sz="2000" dirty="0">
                <a:solidFill>
                  <a:schemeClr val="bg1"/>
                </a:solidFill>
              </a:rPr>
              <a:t>Hebreos 11:27).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E5CEE4B-7131-FCBA-69C9-B421BB8D6BDD}"/>
              </a:ext>
            </a:extLst>
          </p:cNvPr>
          <p:cNvSpPr txBox="1"/>
          <p:nvPr/>
        </p:nvSpPr>
        <p:spPr>
          <a:xfrm>
            <a:off x="5182299" y="5239747"/>
            <a:ext cx="6380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dirty="0">
                <a:solidFill>
                  <a:srgbClr val="FEC600"/>
                </a:solidFill>
              </a:rPr>
              <a:t>“¿Qué verdades acerca de Dios pueden ayudarnos a sostenernos aun en las peores circunstancias?”</a:t>
            </a:r>
          </a:p>
        </p:txBody>
      </p:sp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-135785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404632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48233" y="2163409"/>
            <a:ext cx="4157353" cy="4452675"/>
          </a:xfrm>
        </p:spPr>
        <p:txBody>
          <a:bodyPr anchor="ctr">
            <a:noAutofit/>
          </a:bodyPr>
          <a:lstStyle/>
          <a:p>
            <a:pPr algn="ctr"/>
            <a:r>
              <a:rPr lang="es-ES" sz="3600" dirty="0"/>
              <a:t>“El que no escatimó ni a su propio Hijo, sino que lo entregó por todos nosotros, </a:t>
            </a:r>
            <a:r>
              <a:rPr lang="es-ES" sz="3600" b="1" dirty="0"/>
              <a:t>¿cómo no nos dará también con él todas las cosas? </a:t>
            </a:r>
            <a:r>
              <a:rPr lang="es-ES" sz="3600" dirty="0"/>
              <a:t>” </a:t>
            </a:r>
            <a:r>
              <a:rPr lang="es-ES" sz="2400" dirty="0"/>
              <a:t>(Romanos 8:32).</a:t>
            </a:r>
            <a:endParaRPr lang="en-US" sz="36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384966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056430"/>
            <a:ext cx="5183188" cy="4559654"/>
          </a:xfrm>
        </p:spPr>
        <p:txBody>
          <a:bodyPr>
            <a:normAutofit lnSpcReduction="10000"/>
          </a:bodyPr>
          <a:lstStyle/>
          <a:p>
            <a:r>
              <a:rPr lang="es-CR" dirty="0"/>
              <a:t>Es fácil decir: “a los que aman a Dios todas las cosas les ayudan a bien” (Rom.8:28), pero vivirlo no es una tarea fácil.</a:t>
            </a:r>
          </a:p>
          <a:p>
            <a:r>
              <a:rPr lang="es-CR" dirty="0"/>
              <a:t>Cuando deseamos algo que creemos es bueno o nuestra experiencia es difícil, podemos dudar de Dios.</a:t>
            </a:r>
          </a:p>
          <a:p>
            <a:r>
              <a:rPr lang="es-CR" dirty="0"/>
              <a:t>Al meditar que Dios dio a su propio Hijo por amor a nos, su bondad y sacrificio, cambia la perspectiva de las cosas.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9" y="5242034"/>
            <a:ext cx="2314884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8: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VIENDO AL INVISIBLE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64080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LA BONDAD DE DIOS</a:t>
            </a: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826140"/>
            <a:ext cx="3852862" cy="3896923"/>
          </a:xfrm>
        </p:spPr>
        <p:txBody>
          <a:bodyPr anchor="ctr">
            <a:normAutofit/>
          </a:bodyPr>
          <a:lstStyle/>
          <a:p>
            <a:pPr algn="ctr"/>
            <a:r>
              <a:rPr lang="es-ES" sz="4400" dirty="0"/>
              <a:t>“Si algo </a:t>
            </a:r>
            <a:r>
              <a:rPr lang="es-ES" sz="4400" b="1" dirty="0"/>
              <a:t>pidiereis en mi nombre</a:t>
            </a:r>
            <a:r>
              <a:rPr lang="es-ES" sz="4400" dirty="0"/>
              <a:t>, yo lo haré” </a:t>
            </a:r>
            <a:r>
              <a:rPr lang="es-ES" sz="3600" dirty="0"/>
              <a:t>(Juan 14:14).</a:t>
            </a:r>
            <a:endParaRPr lang="en-US" sz="44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826140"/>
            <a:ext cx="5183188" cy="3896923"/>
          </a:xfrm>
        </p:spPr>
        <p:txBody>
          <a:bodyPr>
            <a:normAutofit fontScale="92500" lnSpcReduction="10000"/>
          </a:bodyPr>
          <a:lstStyle/>
          <a:p>
            <a:r>
              <a:rPr lang="es-CR" dirty="0"/>
              <a:t>El Cielo completo trabaja en favor de los hijos de Dios cuando piden “en su nombre”.</a:t>
            </a:r>
          </a:p>
          <a:p>
            <a:r>
              <a:rPr lang="es-CR" dirty="0"/>
              <a:t>La respuesta divina puede ser si, no o espera; puede ser un efecto dramático o el silencio: DIOS SIEMPRE RESPONDE.</a:t>
            </a:r>
          </a:p>
          <a:p>
            <a:r>
              <a:rPr lang="es-CR" dirty="0"/>
              <a:t>Para cumplir su misión en y por nos, Dios está dispuesto a darnos lo que pidamos “en su nombre”.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334549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8: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VIENDO AL INVISIBLE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877093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EN EL NOMBRE DE JESÚS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ES" sz="3200" dirty="0"/>
              <a:t>“…según la operación del </a:t>
            </a:r>
            <a:r>
              <a:rPr lang="es-ES" sz="3200" dirty="0">
                <a:solidFill>
                  <a:srgbClr val="FEC600"/>
                </a:solidFill>
              </a:rPr>
              <a:t>poder de su fuerza</a:t>
            </a:r>
            <a:r>
              <a:rPr lang="es-ES" sz="3200" dirty="0"/>
              <a:t>, la cual operó en Cristo, resucitándole de los muertos y sentándole a su diestra en los lugares celestiales, sobre todo principado y autoridad y poder y señorío, y sobre todo nombre que se nombra…</a:t>
            </a:r>
            <a:r>
              <a:rPr lang="es-MX" sz="3200" b="0" i="0" dirty="0">
                <a:effectLst/>
                <a:latin typeface="system-ui"/>
              </a:rPr>
              <a:t>” </a:t>
            </a:r>
            <a:r>
              <a:rPr lang="es-ES" sz="3200" dirty="0"/>
              <a:t>(Efesios 1:19-21)</a:t>
            </a:r>
            <a:endParaRPr lang="en-US" sz="3200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s-CR" dirty="0"/>
              <a:t>El poder de Dios completo está a nuestro favor.</a:t>
            </a:r>
          </a:p>
          <a:p>
            <a:r>
              <a:rPr lang="es-CR" dirty="0"/>
              <a:t>Tener esperanza de transformación y un futuro eterno.</a:t>
            </a:r>
          </a:p>
          <a:p>
            <a:r>
              <a:rPr lang="es-CR" dirty="0"/>
              <a:t>El mismo poder que resucitó a Cristo, que le devolvió su supremacía, está a disposición de los hijos de Dios.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EL PODER DE DIOS A NUESTRA DISPOSICI</a:t>
            </a:r>
            <a:r>
              <a:rPr lang="en-US" sz="3600" dirty="0">
                <a:solidFill>
                  <a:schemeClr val="bg1"/>
                </a:solidFill>
              </a:rPr>
              <a:t>ÓN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35421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8: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VIENDO AL INVISIBLE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es-ES" dirty="0"/>
              <a:t>“Los muchachos se fatigan y se cansan, los jóvenes flaquean y caen; </a:t>
            </a:r>
            <a:r>
              <a:rPr lang="es-ES" b="1" dirty="0">
                <a:solidFill>
                  <a:srgbClr val="FEC600"/>
                </a:solidFill>
              </a:rPr>
              <a:t>pero los que esperan a Jehová </a:t>
            </a:r>
            <a:r>
              <a:rPr lang="es-ES" dirty="0"/>
              <a:t>tendrán nuevas fuerzas; levantarán alas como las águilas; correrán, y no se cansarán; caminarán, y no se fatigarán” (Isaías 40:30-31).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527696"/>
          </a:xfrm>
        </p:spPr>
        <p:txBody>
          <a:bodyPr>
            <a:normAutofit lnSpcReduction="10000"/>
          </a:bodyPr>
          <a:lstStyle/>
          <a:p>
            <a:r>
              <a:rPr lang="es-CR" dirty="0"/>
              <a:t>El cristiano es llamado a depositar toda su ansiedad, todo su ser, en Dios.</a:t>
            </a:r>
          </a:p>
          <a:p>
            <a:r>
              <a:rPr lang="es-CR" dirty="0"/>
              <a:t>Si el cristiano “espera a Jehová” tendrá nuevas fuerzas, levantará alas, no se cansará ni se fatigará: tendrá fuerzas renovadas.</a:t>
            </a:r>
          </a:p>
          <a:p>
            <a:r>
              <a:rPr lang="es-CR" dirty="0"/>
              <a:t>La invitación es caminar como viendo </a:t>
            </a:r>
            <a:r>
              <a:rPr lang="es-CR"/>
              <a:t>al Invisible.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260765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8: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VIENDO AL INVISIBLE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1278749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FIELES VIENDO AL INVISIBLE</a:t>
            </a:r>
            <a:endParaRPr lang="es-CR" sz="3600" dirty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522</Words>
  <Application>Microsoft Office PowerPoint</Application>
  <PresentationFormat>Panorámica</PresentationFormat>
  <Paragraphs>46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Escuela de Ingeniería</cp:lastModifiedBy>
  <cp:revision>9</cp:revision>
  <dcterms:created xsi:type="dcterms:W3CDTF">2022-03-25T21:53:57Z</dcterms:created>
  <dcterms:modified xsi:type="dcterms:W3CDTF">2022-08-17T16:41:32Z</dcterms:modified>
</cp:coreProperties>
</file>