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62" r:id="rId4"/>
    <p:sldId id="257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605"/>
    <a:srgbClr val="5E1F1E"/>
    <a:srgbClr val="5D4A08"/>
    <a:srgbClr val="934415"/>
    <a:srgbClr val="693B2C"/>
    <a:srgbClr val="EEC916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23255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lang="es-CR" sz="5400" b="1" dirty="0">
                <a:solidFill>
                  <a:srgbClr val="EEC916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LUCHANDO CON LA FUERZA DE CRISTO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4129637"/>
            <a:ext cx="6721929" cy="1292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solidFill>
                  <a:schemeClr val="bg1"/>
                </a:solidFill>
              </a:rPr>
              <a:t>“Por eso me afano, luchando con la fuerza de Cristo que actúa poderosamente en mí</a:t>
            </a:r>
            <a:r>
              <a:rPr lang="es-ES" sz="2800" dirty="0">
                <a:solidFill>
                  <a:schemeClr val="bg1"/>
                </a:solidFill>
              </a:rPr>
              <a:t>” (Col. 1:29).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“</a:t>
            </a:r>
            <a:r>
              <a:rPr lang="es-ES" sz="3600" b="0" i="0" dirty="0">
                <a:effectLst/>
                <a:latin typeface="system-ui"/>
              </a:rPr>
              <a:t>Con este fin trabajo y lucho fortalecido por el poder de Cristo que obra en mí</a:t>
            </a:r>
            <a:r>
              <a:rPr lang="es-ES" sz="3600" dirty="0"/>
              <a:t>” (Colosenses 1:29).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R" dirty="0"/>
              <a:t>Para lograr algo en la vida se requiere esfuerzo y tiempo.</a:t>
            </a:r>
          </a:p>
          <a:p>
            <a:r>
              <a:rPr lang="es-CR" dirty="0"/>
              <a:t>El atleta hace un esfuerzo total para ganar.</a:t>
            </a:r>
          </a:p>
          <a:p>
            <a:r>
              <a:rPr lang="es-CR" dirty="0"/>
              <a:t>No aplica la máxima: querer más con menos esfuerzo, muy aplicada hoy.</a:t>
            </a:r>
          </a:p>
          <a:p>
            <a:r>
              <a:rPr lang="es-CR" dirty="0"/>
              <a:t>Es la fuerza del poder de Cristo obrando en el cristiano lo que nos hace vencedores.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6: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LUCHANDO CON LA FUERZA DE CRISTO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877093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UNIENDO FUERZAS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“Pero cuando venga el </a:t>
            </a:r>
            <a:r>
              <a:rPr lang="es-ES" sz="3600" b="1" dirty="0"/>
              <a:t>Espíritu de verdad</a:t>
            </a:r>
            <a:r>
              <a:rPr lang="es-ES" sz="3600" dirty="0"/>
              <a:t>, él os guiará a toda la verdad; …” (Juan 15:13).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s-CR" dirty="0"/>
              <a:t>El cristiano necesita ser transformado a la semejanza de Cristo.</a:t>
            </a:r>
          </a:p>
          <a:p>
            <a:r>
              <a:rPr lang="es-CR" dirty="0"/>
              <a:t>El Espíritu Santo, ¿qué hará por ti?: mostrar tu vida pecaminosa, mostrar la verdad acerca de Dios.</a:t>
            </a:r>
          </a:p>
          <a:p>
            <a:r>
              <a:rPr lang="es-CR" dirty="0"/>
              <a:t>La cuestión es: ¿cuál será tu respuesta? El crisol ayuda en este proceso.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6: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LUCHANDO CON LA FUERZA DE CRISTO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CON EL ESPÍRITU DE VERDAD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“</a:t>
            </a:r>
            <a:r>
              <a:rPr lang="es-ES" b="0" i="0" dirty="0">
                <a:effectLst/>
                <a:latin typeface="system-ui"/>
              </a:rPr>
              <a:t>Si tu ojo derecho te es ocasión de caer, sácalo, y échalo de ti; pues </a:t>
            </a:r>
            <a:r>
              <a:rPr lang="es-ES" b="1" i="0" dirty="0">
                <a:effectLst/>
                <a:latin typeface="system-ui"/>
              </a:rPr>
              <a:t>mejor te es que se pierda uno de tus miembros, y no que todo tu cuerpo sea echado en el infierno</a:t>
            </a:r>
            <a:r>
              <a:rPr lang="es-MX" b="0" i="0" dirty="0">
                <a:effectLst/>
                <a:latin typeface="system-ui"/>
              </a:rPr>
              <a:t>” (Mateo 5:29</a:t>
            </a:r>
            <a:r>
              <a:rPr lang="es-ES" dirty="0"/>
              <a:t>)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CR" dirty="0"/>
              <a:t>Dios requiere un compromiso radical de renunciamiento.</a:t>
            </a:r>
          </a:p>
          <a:p>
            <a:r>
              <a:rPr lang="es-CR" dirty="0"/>
              <a:t>El crisol muestra cuán lejos está el ser humano de Dios; es el llamado divino para decidir radicalmente regresar a él.</a:t>
            </a:r>
          </a:p>
          <a:p>
            <a:r>
              <a:rPr lang="es-CR" dirty="0"/>
              <a:t>No son acciones literales, sino de compromiso del corazón.</a:t>
            </a:r>
          </a:p>
          <a:p>
            <a:r>
              <a:rPr lang="es-CR" dirty="0"/>
              <a:t>Requiere disciplinar la voluntad.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6: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LUCHANDO CON LA FUERZA DE CRISTO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COMPROMISO SIN LÍMITES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“</a:t>
            </a:r>
            <a:r>
              <a:rPr lang="es-ES" sz="3600" dirty="0">
                <a:latin typeface="system-ui"/>
              </a:rPr>
              <a:t>Y dijo: Déjame, porque raya el alba. Y Jacob le respondió: </a:t>
            </a:r>
            <a:r>
              <a:rPr lang="es-ES" sz="3600" b="1" dirty="0">
                <a:latin typeface="system-ui"/>
              </a:rPr>
              <a:t>No te dejaré, si no me bendices</a:t>
            </a:r>
            <a:r>
              <a:rPr lang="es-MX" sz="3600" b="0" i="0" dirty="0">
                <a:effectLst/>
                <a:latin typeface="system-ui"/>
              </a:rPr>
              <a:t>” </a:t>
            </a:r>
            <a:r>
              <a:rPr lang="es-ES" sz="3600" dirty="0"/>
              <a:t>(Génesis 32:26)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CR" dirty="0"/>
              <a:t>Un cristiano requiere ser perseverante: capacidad de seguir adelante a pesar de querer darse por vencido.</a:t>
            </a:r>
          </a:p>
          <a:p>
            <a:r>
              <a:rPr lang="es-CR" dirty="0"/>
              <a:t>Jacob recibió la bendición porque se mantuvo firme a pesar del dolor.</a:t>
            </a:r>
          </a:p>
          <a:p>
            <a:r>
              <a:rPr lang="es-CR" dirty="0"/>
              <a:t>La invitación es a perseverar en Dios para recibir su bendición.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6: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LUCHANDO CON LA FUERZA DE CRISTO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1013285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EL DEBER DE PERSEVERAR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435</Words>
  <Application>Microsoft Office PowerPoint</Application>
  <PresentationFormat>Panorámica</PresentationFormat>
  <Paragraphs>47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Rios</cp:lastModifiedBy>
  <cp:revision>13</cp:revision>
  <dcterms:created xsi:type="dcterms:W3CDTF">2022-03-25T21:53:57Z</dcterms:created>
  <dcterms:modified xsi:type="dcterms:W3CDTF">2022-08-03T15:52:42Z</dcterms:modified>
</cp:coreProperties>
</file>