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2"/>
  </p:notesMasterIdLst>
  <p:sldIdLst>
    <p:sldId id="436" r:id="rId5"/>
    <p:sldId id="437" r:id="rId6"/>
    <p:sldId id="423" r:id="rId7"/>
    <p:sldId id="440" r:id="rId8"/>
    <p:sldId id="441" r:id="rId9"/>
    <p:sldId id="442" r:id="rId10"/>
    <p:sldId id="443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C4242"/>
    <a:srgbClr val="222A35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1"/>
  </p:normalViewPr>
  <p:slideViewPr>
    <p:cSldViewPr>
      <p:cViewPr varScale="1">
        <p:scale>
          <a:sx n="74" d="100"/>
          <a:sy n="74" d="100"/>
        </p:scale>
        <p:origin x="106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danim Castillo" userId="083a3bfb-6fd1-40f9-aaf3-6912d31f02cd" providerId="ADAL" clId="{CF93DD85-1528-4522-9F9E-C4BD2D701EAB}"/>
    <pc:docChg chg="modSld modMainMaster">
      <pc:chgData name="Dodanim Castillo" userId="083a3bfb-6fd1-40f9-aaf3-6912d31f02cd" providerId="ADAL" clId="{CF93DD85-1528-4522-9F9E-C4BD2D701EAB}" dt="2022-09-01T17:53:09.488" v="18" actId="207"/>
      <pc:docMkLst>
        <pc:docMk/>
      </pc:docMkLst>
      <pc:sldChg chg="modSp mod">
        <pc:chgData name="Dodanim Castillo" userId="083a3bfb-6fd1-40f9-aaf3-6912d31f02cd" providerId="ADAL" clId="{CF93DD85-1528-4522-9F9E-C4BD2D701EAB}" dt="2022-09-01T17:51:55.150" v="7" actId="255"/>
        <pc:sldMkLst>
          <pc:docMk/>
          <pc:sldMk cId="0" sldId="423"/>
        </pc:sldMkLst>
        <pc:spChg chg="mod">
          <ac:chgData name="Dodanim Castillo" userId="083a3bfb-6fd1-40f9-aaf3-6912d31f02cd" providerId="ADAL" clId="{CF93DD85-1528-4522-9F9E-C4BD2D701EAB}" dt="2022-09-01T17:51:55.150" v="7" actId="255"/>
          <ac:spMkLst>
            <pc:docMk/>
            <pc:sldMk cId="0" sldId="423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CF93DD85-1528-4522-9F9E-C4BD2D701EAB}" dt="2022-09-01T17:51:38.933" v="3" actId="1076"/>
        <pc:sldMkLst>
          <pc:docMk/>
          <pc:sldMk cId="1836930823" sldId="437"/>
        </pc:sldMkLst>
        <pc:spChg chg="mod">
          <ac:chgData name="Dodanim Castillo" userId="083a3bfb-6fd1-40f9-aaf3-6912d31f02cd" providerId="ADAL" clId="{CF93DD85-1528-4522-9F9E-C4BD2D701EAB}" dt="2022-09-01T17:51:38.933" v="3" actId="1076"/>
          <ac:spMkLst>
            <pc:docMk/>
            <pc:sldMk cId="1836930823" sldId="437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CF93DD85-1528-4522-9F9E-C4BD2D701EAB}" dt="2022-09-01T17:52:13.350" v="12" actId="255"/>
        <pc:sldMkLst>
          <pc:docMk/>
          <pc:sldMk cId="3929863101" sldId="440"/>
        </pc:sldMkLst>
        <pc:spChg chg="mod">
          <ac:chgData name="Dodanim Castillo" userId="083a3bfb-6fd1-40f9-aaf3-6912d31f02cd" providerId="ADAL" clId="{CF93DD85-1528-4522-9F9E-C4BD2D701EAB}" dt="2022-09-01T17:52:13.350" v="12" actId="255"/>
          <ac:spMkLst>
            <pc:docMk/>
            <pc:sldMk cId="3929863101" sldId="440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CF93DD85-1528-4522-9F9E-C4BD2D701EAB}" dt="2022-09-01T17:52:44.610" v="17" actId="255"/>
        <pc:sldMkLst>
          <pc:docMk/>
          <pc:sldMk cId="3636994528" sldId="443"/>
        </pc:sldMkLst>
        <pc:spChg chg="mod">
          <ac:chgData name="Dodanim Castillo" userId="083a3bfb-6fd1-40f9-aaf3-6912d31f02cd" providerId="ADAL" clId="{CF93DD85-1528-4522-9F9E-C4BD2D701EAB}" dt="2022-09-01T17:52:44.610" v="17" actId="255"/>
          <ac:spMkLst>
            <pc:docMk/>
            <pc:sldMk cId="3636994528" sldId="443"/>
            <ac:spMk id="3" creationId="{CEE29313-4BDD-4535-A7BC-5549B231AB5B}"/>
          </ac:spMkLst>
        </pc:spChg>
      </pc:sldChg>
      <pc:sldMasterChg chg="modSldLayout">
        <pc:chgData name="Dodanim Castillo" userId="083a3bfb-6fd1-40f9-aaf3-6912d31f02cd" providerId="ADAL" clId="{CF93DD85-1528-4522-9F9E-C4BD2D701EAB}" dt="2022-09-01T17:53:09.488" v="18" actId="207"/>
        <pc:sldMasterMkLst>
          <pc:docMk/>
          <pc:sldMasterMk cId="71336784" sldId="2147483716"/>
        </pc:sldMasterMkLst>
        <pc:sldLayoutChg chg="modSp">
          <pc:chgData name="Dodanim Castillo" userId="083a3bfb-6fd1-40f9-aaf3-6912d31f02cd" providerId="ADAL" clId="{CF93DD85-1528-4522-9F9E-C4BD2D701EAB}" dt="2022-09-01T17:53:09.488" v="18" actId="207"/>
          <pc:sldLayoutMkLst>
            <pc:docMk/>
            <pc:sldMasterMk cId="71336784" sldId="2147483716"/>
            <pc:sldLayoutMk cId="3868531969" sldId="2147483718"/>
          </pc:sldLayoutMkLst>
          <pc:spChg chg="mod">
            <ac:chgData name="Dodanim Castillo" userId="083a3bfb-6fd1-40f9-aaf3-6912d31f02cd" providerId="ADAL" clId="{CF93DD85-1528-4522-9F9E-C4BD2D701EAB}" dt="2022-09-01T17:53:09.488" v="18" actId="207"/>
            <ac:spMkLst>
              <pc:docMk/>
              <pc:sldMasterMk cId="71336784" sldId="2147483716"/>
              <pc:sldLayoutMk cId="3868531969" sldId="2147483718"/>
              <ac:spMk id="5" creationId="{FDBBEF7C-3806-4B0F-A237-AF3708150BF9}"/>
            </ac:spMkLst>
          </pc:spChg>
        </pc:sldLayoutChg>
      </pc:sldMasterChg>
    </pc:docChg>
  </pc:docChgLst>
  <pc:docChgLst>
    <pc:chgData name="Dodanim Castillo" userId="083a3bfb-6fd1-40f9-aaf3-6912d31f02cd" providerId="ADAL" clId="{A4011684-9FF6-49BE-A7AD-4E7400DAE64A}"/>
    <pc:docChg chg="delSld modSld">
      <pc:chgData name="Dodanim Castillo" userId="083a3bfb-6fd1-40f9-aaf3-6912d31f02cd" providerId="ADAL" clId="{A4011684-9FF6-49BE-A7AD-4E7400DAE64A}" dt="2022-09-03T21:28:46.280" v="8" actId="47"/>
      <pc:docMkLst>
        <pc:docMk/>
      </pc:docMkLst>
      <pc:sldChg chg="modSp mod">
        <pc:chgData name="Dodanim Castillo" userId="083a3bfb-6fd1-40f9-aaf3-6912d31f02cd" providerId="ADAL" clId="{A4011684-9FF6-49BE-A7AD-4E7400DAE64A}" dt="2022-08-31T17:28:27.135" v="2" actId="404"/>
        <pc:sldMkLst>
          <pc:docMk/>
          <pc:sldMk cId="0" sldId="423"/>
        </pc:sldMkLst>
        <pc:spChg chg="mod">
          <ac:chgData name="Dodanim Castillo" userId="083a3bfb-6fd1-40f9-aaf3-6912d31f02cd" providerId="ADAL" clId="{A4011684-9FF6-49BE-A7AD-4E7400DAE64A}" dt="2022-08-31T17:28:27.135" v="2" actId="404"/>
          <ac:spMkLst>
            <pc:docMk/>
            <pc:sldMk cId="0" sldId="423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A4011684-9FF6-49BE-A7AD-4E7400DAE64A}" dt="2022-08-31T17:28:37.687" v="4" actId="404"/>
        <pc:sldMkLst>
          <pc:docMk/>
          <pc:sldMk cId="1934095615" sldId="436"/>
        </pc:sldMkLst>
        <pc:spChg chg="mod">
          <ac:chgData name="Dodanim Castillo" userId="083a3bfb-6fd1-40f9-aaf3-6912d31f02cd" providerId="ADAL" clId="{A4011684-9FF6-49BE-A7AD-4E7400DAE64A}" dt="2022-08-31T17:28:37.687" v="4" actId="404"/>
          <ac:spMkLst>
            <pc:docMk/>
            <pc:sldMk cId="1934095615" sldId="436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A4011684-9FF6-49BE-A7AD-4E7400DAE64A}" dt="2022-08-31T17:28:32.914" v="3" actId="404"/>
        <pc:sldMkLst>
          <pc:docMk/>
          <pc:sldMk cId="1836930823" sldId="437"/>
        </pc:sldMkLst>
        <pc:spChg chg="mod">
          <ac:chgData name="Dodanim Castillo" userId="083a3bfb-6fd1-40f9-aaf3-6912d31f02cd" providerId="ADAL" clId="{A4011684-9FF6-49BE-A7AD-4E7400DAE64A}" dt="2022-08-31T17:28:32.914" v="3" actId="404"/>
          <ac:spMkLst>
            <pc:docMk/>
            <pc:sldMk cId="1836930823" sldId="437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A4011684-9FF6-49BE-A7AD-4E7400DAE64A}" dt="2022-08-31T17:28:18.239" v="1" actId="404"/>
        <pc:sldMkLst>
          <pc:docMk/>
          <pc:sldMk cId="3929863101" sldId="440"/>
        </pc:sldMkLst>
        <pc:spChg chg="mod">
          <ac:chgData name="Dodanim Castillo" userId="083a3bfb-6fd1-40f9-aaf3-6912d31f02cd" providerId="ADAL" clId="{A4011684-9FF6-49BE-A7AD-4E7400DAE64A}" dt="2022-08-31T17:28:18.239" v="1" actId="404"/>
          <ac:spMkLst>
            <pc:docMk/>
            <pc:sldMk cId="3929863101" sldId="440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A4011684-9FF6-49BE-A7AD-4E7400DAE64A}" dt="2022-08-31T17:28:45.352" v="5" actId="404"/>
        <pc:sldMkLst>
          <pc:docMk/>
          <pc:sldMk cId="151708311" sldId="441"/>
        </pc:sldMkLst>
        <pc:spChg chg="mod">
          <ac:chgData name="Dodanim Castillo" userId="083a3bfb-6fd1-40f9-aaf3-6912d31f02cd" providerId="ADAL" clId="{A4011684-9FF6-49BE-A7AD-4E7400DAE64A}" dt="2022-08-31T17:28:45.352" v="5" actId="404"/>
          <ac:spMkLst>
            <pc:docMk/>
            <pc:sldMk cId="151708311" sldId="441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A4011684-9FF6-49BE-A7AD-4E7400DAE64A}" dt="2022-08-31T17:28:50.119" v="6" actId="404"/>
        <pc:sldMkLst>
          <pc:docMk/>
          <pc:sldMk cId="2324283806" sldId="442"/>
        </pc:sldMkLst>
        <pc:spChg chg="mod">
          <ac:chgData name="Dodanim Castillo" userId="083a3bfb-6fd1-40f9-aaf3-6912d31f02cd" providerId="ADAL" clId="{A4011684-9FF6-49BE-A7AD-4E7400DAE64A}" dt="2022-08-31T17:28:50.119" v="6" actId="404"/>
          <ac:spMkLst>
            <pc:docMk/>
            <pc:sldMk cId="2324283806" sldId="442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A4011684-9FF6-49BE-A7AD-4E7400DAE64A}" dt="2022-08-31T17:28:54.434" v="7" actId="404"/>
        <pc:sldMkLst>
          <pc:docMk/>
          <pc:sldMk cId="3636994528" sldId="443"/>
        </pc:sldMkLst>
        <pc:spChg chg="mod">
          <ac:chgData name="Dodanim Castillo" userId="083a3bfb-6fd1-40f9-aaf3-6912d31f02cd" providerId="ADAL" clId="{A4011684-9FF6-49BE-A7AD-4E7400DAE64A}" dt="2022-08-31T17:28:54.434" v="7" actId="404"/>
          <ac:spMkLst>
            <pc:docMk/>
            <pc:sldMk cId="3636994528" sldId="443"/>
            <ac:spMk id="3" creationId="{CEE29313-4BDD-4535-A7BC-5549B231AB5B}"/>
          </ac:spMkLst>
        </pc:spChg>
      </pc:sldChg>
      <pc:sldChg chg="del">
        <pc:chgData name="Dodanim Castillo" userId="083a3bfb-6fd1-40f9-aaf3-6912d31f02cd" providerId="ADAL" clId="{A4011684-9FF6-49BE-A7AD-4E7400DAE64A}" dt="2022-09-03T21:28:46.280" v="8" actId="47"/>
        <pc:sldMkLst>
          <pc:docMk/>
          <pc:sldMk cId="992249841" sldId="444"/>
        </pc:sldMkLst>
      </pc:sldChg>
    </pc:docChg>
  </pc:docChgLst>
  <pc:docChgLst>
    <pc:chgData name="Dodanim Castillo Aráuz" userId="c6d18323-2d1a-42c1-9e68-4b19f847f598" providerId="ADAL" clId="{CF93DD85-1528-4522-9F9E-C4BD2D701EAB}"/>
    <pc:docChg chg="undo custSel addSld modSld sldOrd">
      <pc:chgData name="Dodanim Castillo Aráuz" userId="c6d18323-2d1a-42c1-9e68-4b19f847f598" providerId="ADAL" clId="{CF93DD85-1528-4522-9F9E-C4BD2D701EAB}" dt="2022-09-02T14:50:30.609" v="41"/>
      <pc:docMkLst>
        <pc:docMk/>
      </pc:docMkLst>
      <pc:sldChg chg="addSp modSp mod">
        <pc:chgData name="Dodanim Castillo Aráuz" userId="c6d18323-2d1a-42c1-9e68-4b19f847f598" providerId="ADAL" clId="{CF93DD85-1528-4522-9F9E-C4BD2D701EAB}" dt="2022-09-02T14:49:41.964" v="26" actId="14100"/>
        <pc:sldMkLst>
          <pc:docMk/>
          <pc:sldMk cId="0" sldId="423"/>
        </pc:sldMkLst>
        <pc:spChg chg="mod">
          <ac:chgData name="Dodanim Castillo Aráuz" userId="c6d18323-2d1a-42c1-9e68-4b19f847f598" providerId="ADAL" clId="{CF93DD85-1528-4522-9F9E-C4BD2D701EAB}" dt="2022-09-02T14:49:41.964" v="26" actId="14100"/>
          <ac:spMkLst>
            <pc:docMk/>
            <pc:sldMk cId="0" sldId="423"/>
            <ac:spMk id="3" creationId="{CEE29313-4BDD-4535-A7BC-5549B231AB5B}"/>
          </ac:spMkLst>
        </pc:spChg>
        <pc:spChg chg="add mod">
          <ac:chgData name="Dodanim Castillo Aráuz" userId="c6d18323-2d1a-42c1-9e68-4b19f847f598" providerId="ADAL" clId="{CF93DD85-1528-4522-9F9E-C4BD2D701EAB}" dt="2022-09-02T14:49:33.923" v="24"/>
          <ac:spMkLst>
            <pc:docMk/>
            <pc:sldMk cId="0" sldId="423"/>
            <ac:spMk id="5" creationId="{8460BB19-A91D-2052-ACD1-E86C8219846F}"/>
          </ac:spMkLst>
        </pc:spChg>
      </pc:sldChg>
      <pc:sldChg chg="addSp modSp mod">
        <pc:chgData name="Dodanim Castillo Aráuz" userId="c6d18323-2d1a-42c1-9e68-4b19f847f598" providerId="ADAL" clId="{CF93DD85-1528-4522-9F9E-C4BD2D701EAB}" dt="2022-09-02T14:49:15.884" v="21" actId="1076"/>
        <pc:sldMkLst>
          <pc:docMk/>
          <pc:sldMk cId="1836930823" sldId="437"/>
        </pc:sldMkLst>
        <pc:spChg chg="mod">
          <ac:chgData name="Dodanim Castillo Aráuz" userId="c6d18323-2d1a-42c1-9e68-4b19f847f598" providerId="ADAL" clId="{CF93DD85-1528-4522-9F9E-C4BD2D701EAB}" dt="2022-09-02T14:49:15.884" v="21" actId="1076"/>
          <ac:spMkLst>
            <pc:docMk/>
            <pc:sldMk cId="1836930823" sldId="437"/>
            <ac:spMk id="3" creationId="{CEE29313-4BDD-4535-A7BC-5549B231AB5B}"/>
          </ac:spMkLst>
        </pc:spChg>
        <pc:spChg chg="add mod">
          <ac:chgData name="Dodanim Castillo Aráuz" userId="c6d18323-2d1a-42c1-9e68-4b19f847f598" providerId="ADAL" clId="{CF93DD85-1528-4522-9F9E-C4BD2D701EAB}" dt="2022-09-02T14:48:59.033" v="18"/>
          <ac:spMkLst>
            <pc:docMk/>
            <pc:sldMk cId="1836930823" sldId="437"/>
            <ac:spMk id="6" creationId="{6687B583-1527-A83E-5173-7D3A3E0D8556}"/>
          </ac:spMkLst>
        </pc:spChg>
      </pc:sldChg>
      <pc:sldChg chg="addSp modSp mod">
        <pc:chgData name="Dodanim Castillo Aráuz" userId="c6d18323-2d1a-42c1-9e68-4b19f847f598" providerId="ADAL" clId="{CF93DD85-1528-4522-9F9E-C4BD2D701EAB}" dt="2022-09-02T14:49:54.379" v="30"/>
        <pc:sldMkLst>
          <pc:docMk/>
          <pc:sldMk cId="3929863101" sldId="440"/>
        </pc:sldMkLst>
        <pc:spChg chg="mod">
          <ac:chgData name="Dodanim Castillo Aráuz" userId="c6d18323-2d1a-42c1-9e68-4b19f847f598" providerId="ADAL" clId="{CF93DD85-1528-4522-9F9E-C4BD2D701EAB}" dt="2022-09-02T14:49:53.356" v="29" actId="1076"/>
          <ac:spMkLst>
            <pc:docMk/>
            <pc:sldMk cId="3929863101" sldId="440"/>
            <ac:spMk id="3" creationId="{CEE29313-4BDD-4535-A7BC-5549B231AB5B}"/>
          </ac:spMkLst>
        </pc:spChg>
        <pc:spChg chg="add mod">
          <ac:chgData name="Dodanim Castillo Aráuz" userId="c6d18323-2d1a-42c1-9e68-4b19f847f598" providerId="ADAL" clId="{CF93DD85-1528-4522-9F9E-C4BD2D701EAB}" dt="2022-09-02T14:49:54.379" v="30"/>
          <ac:spMkLst>
            <pc:docMk/>
            <pc:sldMk cId="3929863101" sldId="440"/>
            <ac:spMk id="5" creationId="{EAC33E96-4FE1-06D5-99B8-C449ADE575F8}"/>
          </ac:spMkLst>
        </pc:spChg>
      </pc:sldChg>
      <pc:sldChg chg="addSp modSp mod">
        <pc:chgData name="Dodanim Castillo Aráuz" userId="c6d18323-2d1a-42c1-9e68-4b19f847f598" providerId="ADAL" clId="{CF93DD85-1528-4522-9F9E-C4BD2D701EAB}" dt="2022-09-02T14:50:05.497" v="33"/>
        <pc:sldMkLst>
          <pc:docMk/>
          <pc:sldMk cId="151708311" sldId="441"/>
        </pc:sldMkLst>
        <pc:spChg chg="mod">
          <ac:chgData name="Dodanim Castillo Aráuz" userId="c6d18323-2d1a-42c1-9e68-4b19f847f598" providerId="ADAL" clId="{CF93DD85-1528-4522-9F9E-C4BD2D701EAB}" dt="2022-09-02T14:50:04.700" v="32" actId="1076"/>
          <ac:spMkLst>
            <pc:docMk/>
            <pc:sldMk cId="151708311" sldId="441"/>
            <ac:spMk id="3" creationId="{CEE29313-4BDD-4535-A7BC-5549B231AB5B}"/>
          </ac:spMkLst>
        </pc:spChg>
        <pc:spChg chg="add mod">
          <ac:chgData name="Dodanim Castillo Aráuz" userId="c6d18323-2d1a-42c1-9e68-4b19f847f598" providerId="ADAL" clId="{CF93DD85-1528-4522-9F9E-C4BD2D701EAB}" dt="2022-09-02T14:50:05.497" v="33"/>
          <ac:spMkLst>
            <pc:docMk/>
            <pc:sldMk cId="151708311" sldId="441"/>
            <ac:spMk id="5" creationId="{5CC926BE-634E-A6C7-EE22-C1E3AF8E56D3}"/>
          </ac:spMkLst>
        </pc:spChg>
      </pc:sldChg>
      <pc:sldChg chg="addSp modSp mod">
        <pc:chgData name="Dodanim Castillo Aráuz" userId="c6d18323-2d1a-42c1-9e68-4b19f847f598" providerId="ADAL" clId="{CF93DD85-1528-4522-9F9E-C4BD2D701EAB}" dt="2022-09-02T14:50:17.402" v="36"/>
        <pc:sldMkLst>
          <pc:docMk/>
          <pc:sldMk cId="2324283806" sldId="442"/>
        </pc:sldMkLst>
        <pc:spChg chg="mod">
          <ac:chgData name="Dodanim Castillo Aráuz" userId="c6d18323-2d1a-42c1-9e68-4b19f847f598" providerId="ADAL" clId="{CF93DD85-1528-4522-9F9E-C4BD2D701EAB}" dt="2022-09-02T14:50:16.611" v="35" actId="1076"/>
          <ac:spMkLst>
            <pc:docMk/>
            <pc:sldMk cId="2324283806" sldId="442"/>
            <ac:spMk id="3" creationId="{CEE29313-4BDD-4535-A7BC-5549B231AB5B}"/>
          </ac:spMkLst>
        </pc:spChg>
        <pc:spChg chg="add mod">
          <ac:chgData name="Dodanim Castillo Aráuz" userId="c6d18323-2d1a-42c1-9e68-4b19f847f598" providerId="ADAL" clId="{CF93DD85-1528-4522-9F9E-C4BD2D701EAB}" dt="2022-09-02T14:50:17.402" v="36"/>
          <ac:spMkLst>
            <pc:docMk/>
            <pc:sldMk cId="2324283806" sldId="442"/>
            <ac:spMk id="5" creationId="{BC800498-FD24-B501-52B9-46E68EA7B670}"/>
          </ac:spMkLst>
        </pc:spChg>
      </pc:sldChg>
      <pc:sldChg chg="addSp modSp mod">
        <pc:chgData name="Dodanim Castillo Aráuz" userId="c6d18323-2d1a-42c1-9e68-4b19f847f598" providerId="ADAL" clId="{CF93DD85-1528-4522-9F9E-C4BD2D701EAB}" dt="2022-09-02T14:50:30.609" v="41"/>
        <pc:sldMkLst>
          <pc:docMk/>
          <pc:sldMk cId="3636994528" sldId="443"/>
        </pc:sldMkLst>
        <pc:spChg chg="mod">
          <ac:chgData name="Dodanim Castillo Aráuz" userId="c6d18323-2d1a-42c1-9e68-4b19f847f598" providerId="ADAL" clId="{CF93DD85-1528-4522-9F9E-C4BD2D701EAB}" dt="2022-09-02T14:50:29.940" v="40" actId="1076"/>
          <ac:spMkLst>
            <pc:docMk/>
            <pc:sldMk cId="3636994528" sldId="443"/>
            <ac:spMk id="3" creationId="{CEE29313-4BDD-4535-A7BC-5549B231AB5B}"/>
          </ac:spMkLst>
        </pc:spChg>
        <pc:spChg chg="add mod">
          <ac:chgData name="Dodanim Castillo Aráuz" userId="c6d18323-2d1a-42c1-9e68-4b19f847f598" providerId="ADAL" clId="{CF93DD85-1528-4522-9F9E-C4BD2D701EAB}" dt="2022-09-02T14:50:30.609" v="41"/>
          <ac:spMkLst>
            <pc:docMk/>
            <pc:sldMk cId="3636994528" sldId="443"/>
            <ac:spMk id="5" creationId="{002F3E48-C8BE-018B-4789-722F312CCCAB}"/>
          </ac:spMkLst>
        </pc:spChg>
      </pc:sldChg>
      <pc:sldChg chg="addSp delSp modSp new mod ord setBg setClrOvrMap delDesignElem chgLayout">
        <pc:chgData name="Dodanim Castillo Aráuz" userId="c6d18323-2d1a-42c1-9e68-4b19f847f598" providerId="ADAL" clId="{CF93DD85-1528-4522-9F9E-C4BD2D701EAB}" dt="2022-09-02T14:48:09.392" v="17" actId="700"/>
        <pc:sldMkLst>
          <pc:docMk/>
          <pc:sldMk cId="992249841" sldId="444"/>
        </pc:sldMkLst>
        <pc:spChg chg="mod ord">
          <ac:chgData name="Dodanim Castillo Aráuz" userId="c6d18323-2d1a-42c1-9e68-4b19f847f598" providerId="ADAL" clId="{CF93DD85-1528-4522-9F9E-C4BD2D701EAB}" dt="2022-09-02T14:48:09.392" v="17" actId="700"/>
          <ac:spMkLst>
            <pc:docMk/>
            <pc:sldMk cId="992249841" sldId="444"/>
            <ac:spMk id="2" creationId="{18E72435-FDD0-2446-DC67-F43B728507D1}"/>
          </ac:spMkLst>
        </pc:spChg>
        <pc:spChg chg="add mod ord">
          <ac:chgData name="Dodanim Castillo Aráuz" userId="c6d18323-2d1a-42c1-9e68-4b19f847f598" providerId="ADAL" clId="{CF93DD85-1528-4522-9F9E-C4BD2D701EAB}" dt="2022-09-02T14:47:07.333" v="15" actId="26606"/>
          <ac:spMkLst>
            <pc:docMk/>
            <pc:sldMk cId="992249841" sldId="444"/>
            <ac:spMk id="3" creationId="{3D771ED5-0C57-A52E-7128-8B7484581A59}"/>
          </ac:spMkLst>
        </pc:spChg>
        <pc:spChg chg="add del mod ord">
          <ac:chgData name="Dodanim Castillo Aráuz" userId="c6d18323-2d1a-42c1-9e68-4b19f847f598" providerId="ADAL" clId="{CF93DD85-1528-4522-9F9E-C4BD2D701EAB}" dt="2022-09-02T14:48:09.392" v="17" actId="700"/>
          <ac:spMkLst>
            <pc:docMk/>
            <pc:sldMk cId="992249841" sldId="444"/>
            <ac:spMk id="4" creationId="{6F64A436-8484-928B-92BD-676ADBC9F5B5}"/>
          </ac:spMkLst>
        </pc:spChg>
        <pc:spChg chg="add del mod ord">
          <ac:chgData name="Dodanim Castillo Aráuz" userId="c6d18323-2d1a-42c1-9e68-4b19f847f598" providerId="ADAL" clId="{CF93DD85-1528-4522-9F9E-C4BD2D701EAB}" dt="2022-09-02T14:48:09.392" v="17" actId="700"/>
          <ac:spMkLst>
            <pc:docMk/>
            <pc:sldMk cId="992249841" sldId="444"/>
            <ac:spMk id="5" creationId="{05DAAA1E-E2FC-CC35-3182-0E58A2D78DC3}"/>
          </ac:spMkLst>
        </pc:spChg>
        <pc:spChg chg="add del">
          <ac:chgData name="Dodanim Castillo Aráuz" userId="c6d18323-2d1a-42c1-9e68-4b19f847f598" providerId="ADAL" clId="{CF93DD85-1528-4522-9F9E-C4BD2D701EAB}" dt="2022-09-02T14:48:09.392" v="17" actId="700"/>
          <ac:spMkLst>
            <pc:docMk/>
            <pc:sldMk cId="992249841" sldId="444"/>
            <ac:spMk id="1031" creationId="{0671A8AE-40A1-4631-A6B8-581AFF065482}"/>
          </ac:spMkLst>
        </pc:spChg>
        <pc:spChg chg="add del">
          <ac:chgData name="Dodanim Castillo Aráuz" userId="c6d18323-2d1a-42c1-9e68-4b19f847f598" providerId="ADAL" clId="{CF93DD85-1528-4522-9F9E-C4BD2D701EAB}" dt="2022-09-02T14:48:09.392" v="17" actId="700"/>
          <ac:spMkLst>
            <pc:docMk/>
            <pc:sldMk cId="992249841" sldId="444"/>
            <ac:spMk id="1033" creationId="{AB58EF07-17C2-48CF-ABB0-EEF1F17CB8F0}"/>
          </ac:spMkLst>
        </pc:spChg>
        <pc:spChg chg="add del">
          <ac:chgData name="Dodanim Castillo Aráuz" userId="c6d18323-2d1a-42c1-9e68-4b19f847f598" providerId="ADAL" clId="{CF93DD85-1528-4522-9F9E-C4BD2D701EAB}" dt="2022-09-02T14:48:09.392" v="17" actId="700"/>
          <ac:spMkLst>
            <pc:docMk/>
            <pc:sldMk cId="992249841" sldId="444"/>
            <ac:spMk id="1035" creationId="{AF2F604E-43BE-4DC3-B983-E071523364F8}"/>
          </ac:spMkLst>
        </pc:spChg>
        <pc:spChg chg="add del">
          <ac:chgData name="Dodanim Castillo Aráuz" userId="c6d18323-2d1a-42c1-9e68-4b19f847f598" providerId="ADAL" clId="{CF93DD85-1528-4522-9F9E-C4BD2D701EAB}" dt="2022-09-02T14:48:09.392" v="17" actId="700"/>
          <ac:spMkLst>
            <pc:docMk/>
            <pc:sldMk cId="992249841" sldId="444"/>
            <ac:spMk id="1037" creationId="{08C9B587-E65E-4B52-B37C-ABEBB6E87928}"/>
          </ac:spMkLst>
        </pc:spChg>
        <pc:picChg chg="add mod">
          <ac:chgData name="Dodanim Castillo Aráuz" userId="c6d18323-2d1a-42c1-9e68-4b19f847f598" providerId="ADAL" clId="{CF93DD85-1528-4522-9F9E-C4BD2D701EAB}" dt="2022-09-02T14:47:07.333" v="15" actId="26606"/>
          <ac:picMkLst>
            <pc:docMk/>
            <pc:sldMk cId="992249841" sldId="444"/>
            <ac:picMk id="1026" creationId="{0E8B09F5-3416-32A7-F126-29EC8893ED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D7C430CD-97D9-483F-80A0-796BB3D73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9C72C9E-6078-4D88-BA7B-19ACFF13BD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48130-B5AE-4CDD-ACAB-F1B4D77750A0}" type="datetimeFigureOut">
              <a:rPr lang="es-ES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AE13B68-6E23-4874-AE62-E29822FF4D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E14B5F4-27C6-40A2-AD7E-8B2E1EFE1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55D446C-E025-4A8F-BC4B-1FE29085E5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AF4FD20-6B35-4D46-A64F-BE7DF9ABF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059C668-5E65-46A0-8D28-102CD70A91F4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1C73F-EEC5-4462-B98E-96CC7843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CCCD8-9791-46EE-8B41-5CA6C992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649CA-F850-4625-9BDF-CC68B153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AC755-E21A-4B1D-B82A-421FBA321982}" type="datetime1">
              <a:rPr lang="es-ES" smtClean="0"/>
              <a:t>03/09/2022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BEF7C-3806-4B0F-A237-AF370815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A23D6-9096-427B-97B0-50D04942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0314-BF2E-4567-B79E-EB410D9AD5A9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685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DA5FDE-06C3-47B6-A65E-F52DF90E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E6F99-3211-4DA9-81FE-7BDBA8F9C5ED}" type="datetime1">
              <a:rPr lang="es-ES" smtClean="0"/>
              <a:t>03/09/2022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C981CC-6303-4FAB-AB46-56AC0BB8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B0B3C8-E02C-4CA2-860F-8C2D35F2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93B7-2111-4E56-AB75-209A2E3027A7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587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9F9FB8-5C83-4B04-964E-A99893BE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65125"/>
            <a:ext cx="11881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541E08-69C0-440E-88B7-2A1913013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825625"/>
            <a:ext cx="11449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B9ADF-1293-4C04-8EE2-64081CFE1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0A0893-E2F8-477D-AB51-8A5A8B620234}" type="datetime1">
              <a:rPr lang="es-ES" smtClean="0"/>
              <a:t>03/09/2022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D2E89-926E-4ACE-A8D7-07F7D99CE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868F9-B071-4599-BC4D-A2EBDB5C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4AD4-1394-499A-ACD2-AB71EAA2F507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133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3" r:id="rId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000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C01E0-0604-4ABF-8E47-30C244B4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PEDRO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484784"/>
            <a:ext cx="11449272" cy="4392488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FFC000"/>
                </a:solidFill>
                <a:latin typeface="Montserrat" panose="02000505000000020004"/>
              </a:rPr>
              <a:t>BIOGRAFÍA</a:t>
            </a:r>
          </a:p>
          <a:p>
            <a:pPr marL="452438" indent="-452438"/>
            <a:r>
              <a:rPr lang="es-ES" dirty="0">
                <a:latin typeface="Montserrat" panose="02000505000000020004"/>
              </a:rPr>
              <a:t>1. Nació en Betsaida, Galilea, Israel. </a:t>
            </a:r>
          </a:p>
          <a:p>
            <a:pPr marL="452438" indent="-452438"/>
            <a:r>
              <a:rPr lang="es-ES" dirty="0">
                <a:latin typeface="Montserrat" panose="02000505000000020004"/>
              </a:rPr>
              <a:t>2. Se desempeñaba como pescador del mar de Galilea, junto con su hermano Andrés, quien también fue apóstol. </a:t>
            </a:r>
          </a:p>
          <a:p>
            <a:pPr marL="452438" indent="-452438"/>
            <a:r>
              <a:rPr lang="es-ES" dirty="0">
                <a:latin typeface="Montserrat" panose="02000505000000020004"/>
              </a:rPr>
              <a:t>3. Es el único apóstol que se menciona que tenía suegra.</a:t>
            </a:r>
          </a:p>
          <a:p>
            <a:pPr marL="452438" indent="-45243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R" altLang="es-CR" dirty="0">
                <a:latin typeface="Montserrat" panose="02000505000000020004"/>
              </a:rPr>
              <a:t>4. </a:t>
            </a:r>
            <a:r>
              <a:rPr lang="es-CR" altLang="es-CR" dirty="0">
                <a:solidFill>
                  <a:srgbClr val="FFC000"/>
                </a:solidFill>
                <a:latin typeface="Montserrat" panose="02000505000000020004"/>
              </a:rPr>
              <a:t>LLAMADO</a:t>
            </a:r>
            <a:r>
              <a:rPr lang="es-CR" altLang="es-CR" dirty="0">
                <a:latin typeface="Montserrat" panose="02000505000000020004"/>
              </a:rPr>
              <a:t>: Juan 1: 41, 42.- Encontró primero a su hermano Simón y le dijo: Hemos encontrado al Mesías. Y se lo presentó a Jesús. Jesús miró fijamente a Simón y le dijo: Tú eres Simón, hijo de Jonás, pero te llamarás </a:t>
            </a:r>
            <a:r>
              <a:rPr lang="es-CR" altLang="es-CR" dirty="0" err="1">
                <a:latin typeface="Montserrat" panose="02000505000000020004"/>
              </a:rPr>
              <a:t>Cefas</a:t>
            </a:r>
            <a:r>
              <a:rPr lang="es-CR" altLang="es-CR" dirty="0">
                <a:latin typeface="Montserrat" panose="02000505000000020004"/>
              </a:rPr>
              <a:t> (Petros), que quiere decir “Canto rodado”.</a:t>
            </a:r>
            <a:endParaRPr lang="es-E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1601DC-CD4B-37FB-DC73-55AA6FC5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Escrito por: Dr. Franz Ríos Flores</a:t>
            </a:r>
          </a:p>
        </p:txBody>
      </p:sp>
    </p:spTree>
    <p:extLst>
      <p:ext uri="{BB962C8B-B14F-4D97-AF65-F5344CB8AC3E}">
        <p14:creationId xmlns:p14="http://schemas.microsoft.com/office/powerpoint/2010/main" val="193409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585096"/>
            <a:ext cx="11449272" cy="4640981"/>
          </a:xfrm>
        </p:spPr>
        <p:txBody>
          <a:bodyPr>
            <a:noAutofit/>
          </a:bodyPr>
          <a:lstStyle/>
          <a:p>
            <a:pPr marL="452438" indent="-452438"/>
            <a:r>
              <a:rPr lang="es-ES" sz="2000" dirty="0">
                <a:latin typeface="Montserrat" panose="02000505000000020004"/>
              </a:rPr>
              <a:t>5. Perteneció al grupo “íntimo de los íntimos” junto a Juan y Jacobo.</a:t>
            </a:r>
          </a:p>
          <a:p>
            <a:pPr marL="457200" indent="-4763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2000505000000020004"/>
              </a:rPr>
              <a:t>	Presentes en la resurrección de la hija de Jairo.</a:t>
            </a:r>
          </a:p>
          <a:p>
            <a:pPr marL="895350" indent="-442913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2000505000000020004"/>
              </a:rPr>
              <a:t>Estuvo en el monte de la transfiguración.</a:t>
            </a:r>
          </a:p>
          <a:p>
            <a:pPr marL="895350" indent="-442913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2000505000000020004"/>
              </a:rPr>
              <a:t>Fue invitado por Jesús para estar más cerca en su agonía.</a:t>
            </a:r>
          </a:p>
          <a:p>
            <a:pPr marL="452438" indent="-452438"/>
            <a:r>
              <a:rPr lang="es-ES" sz="2000" dirty="0">
                <a:latin typeface="Montserrat" panose="02000505000000020004"/>
              </a:rPr>
              <a:t>6. Era muy intrépido.</a:t>
            </a:r>
          </a:p>
          <a:p>
            <a:pPr marL="895350" indent="-442913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2000505000000020004"/>
              </a:rPr>
              <a:t>Pide caminar por las aguas.</a:t>
            </a:r>
          </a:p>
          <a:p>
            <a:pPr marL="895350" indent="-442913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2000505000000020004"/>
              </a:rPr>
              <a:t>En la transfiguración pide construir tres albergues.</a:t>
            </a:r>
          </a:p>
          <a:p>
            <a:pPr marL="895350" indent="-442913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" panose="02000505000000020004"/>
              </a:rPr>
              <a:t>Corta la oreja de </a:t>
            </a:r>
            <a:r>
              <a:rPr lang="es-ES" sz="2000" dirty="0" err="1">
                <a:latin typeface="Montserrat" panose="02000505000000020004"/>
              </a:rPr>
              <a:t>Malco</a:t>
            </a:r>
            <a:r>
              <a:rPr lang="es-ES" sz="2000" dirty="0">
                <a:latin typeface="Montserrat" panose="02000505000000020004"/>
              </a:rPr>
              <a:t>, siervo del sumo sacerdote.</a:t>
            </a:r>
          </a:p>
          <a:p>
            <a:pPr marL="514350" indent="-514350">
              <a:buAutoNum type="arabicPeriod" startAt="7"/>
            </a:pPr>
            <a:r>
              <a:rPr lang="es-ES" sz="2000" dirty="0">
                <a:latin typeface="Montserrat" panose="02000505000000020004"/>
              </a:rPr>
              <a:t>Se autoproclama líder y portavoz del grupo.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s-ES" sz="2000" dirty="0"/>
              <a:t>¿Cuántas veces perdonaré a mi hermano que peque contra mí? ¿Hasta siete?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s-ES" sz="2000" dirty="0"/>
              <a:t>A quién iremos… tú tienes palabras de vida eterna”.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Montserrat" panose="02000505000000020004"/>
            </a:endParaRPr>
          </a:p>
          <a:p>
            <a:pPr marL="514350" indent="-514350">
              <a:buAutoNum type="arabicPeriod" startAt="7"/>
            </a:pPr>
            <a:endParaRPr lang="es-ES" sz="2000" dirty="0">
              <a:latin typeface="Montserrat" panose="0200050500000002000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101C7D-96DE-D0C6-5DB4-D630296C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687B583-1527-A83E-5173-7D3A3E0D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PEDRO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3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556792"/>
            <a:ext cx="11809312" cy="4680520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FFC000"/>
                </a:solidFill>
              </a:rPr>
              <a:t>EPISODIOS</a:t>
            </a:r>
          </a:p>
          <a:p>
            <a:pPr marL="452438" indent="-452438"/>
            <a:r>
              <a:rPr lang="es-ES" sz="2400" dirty="0">
                <a:solidFill>
                  <a:srgbClr val="FFC000"/>
                </a:solidFill>
              </a:rPr>
              <a:t>1. Declara que Jesús era el Cristo</a:t>
            </a:r>
            <a:r>
              <a:rPr lang="es-ES" sz="2400" dirty="0"/>
              <a:t>: Mat 16: 15-17.- El les dijo: Y vosotros, ¿quién decís que soy yo? Respondiendo Simón Pedro, dijo: Tú eres el Cristo, el Hijo del Dios viviente.</a:t>
            </a:r>
            <a:r>
              <a:rPr lang="es-ES" sz="2400" b="1" baseline="30000" dirty="0"/>
              <a:t> </a:t>
            </a:r>
            <a:r>
              <a:rPr lang="es-ES" sz="2400" dirty="0"/>
              <a:t>Entonces le respondió Jesús: Bienaventurado eres, Simón, hijo de Jonás, porque no te lo reveló carne ni sangre, sino mi Padre que está en los cielos.</a:t>
            </a:r>
          </a:p>
          <a:p>
            <a:pPr marL="452438" indent="-452438"/>
            <a:r>
              <a:rPr lang="es-ES" sz="2400" dirty="0">
                <a:solidFill>
                  <a:srgbClr val="FFC000"/>
                </a:solidFill>
              </a:rPr>
              <a:t>2. Se opone al sacrificio de Cristo: </a:t>
            </a:r>
            <a:r>
              <a:rPr lang="es-ES" sz="2400" dirty="0"/>
              <a:t>Mat 16: 21-23 Desde entonces comenzó Jesús a declarar a sus discípulos que le era necesario ir a Jerusalén y padecer mucho de los ancianos, de los principales sacerdotes y de los escribas; y ser muerto, y resucitar al tercer día. Entonces Pedro, tomándolo aparte, comenzó a reconvenirle, diciendo: Señor, ten compasión de ti; en ninguna manera esto te acontezca. Pero él, volviéndose, dijo a Pedro: !!Quítate de delante de mí, Satanás!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07E2B4-E587-ADEE-77CF-68861EBF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460BB19-A91D-2052-ACD1-E86C8219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PEDRO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417861"/>
            <a:ext cx="11449272" cy="4824536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FFC000"/>
                </a:solidFill>
              </a:rPr>
              <a:t>EPISODIOS</a:t>
            </a:r>
          </a:p>
          <a:p>
            <a:pPr marL="452438" indent="-452438"/>
            <a:r>
              <a:rPr lang="es-ES" sz="2400" dirty="0"/>
              <a:t> </a:t>
            </a:r>
            <a:r>
              <a:rPr lang="es-ES" sz="2400" dirty="0">
                <a:solidFill>
                  <a:srgbClr val="FFC000"/>
                </a:solidFill>
              </a:rPr>
              <a:t>3. Negación de Pedro</a:t>
            </a:r>
            <a:r>
              <a:rPr lang="es-ES" sz="2400" dirty="0"/>
              <a:t>: Mat 26: 31-34.- Entonces Jesús les dijo: Todos vosotros os escandalizaréis de mí esta noche... Respondiendo Pedro, le dijo: </a:t>
            </a:r>
            <a:r>
              <a:rPr lang="es-ES" sz="2400" dirty="0">
                <a:solidFill>
                  <a:srgbClr val="FFC000"/>
                </a:solidFill>
              </a:rPr>
              <a:t>Aunque todos se escandalicen de ti, yo nunca me escandalizaré</a:t>
            </a:r>
            <a:r>
              <a:rPr lang="es-ES" sz="2400" dirty="0"/>
              <a:t>. Jesús le dijo: De cierto te digo que esta noche, antes que el gallo cante, me negarás tres veces.</a:t>
            </a:r>
          </a:p>
          <a:p>
            <a:r>
              <a:rPr lang="es-ES" sz="2400" dirty="0"/>
              <a:t>“Mientras los juramentos envilecedores estaban todavía en los labios de Pedro y el agudo canto del gallo repercutía en sus oídos, el Salvador se desvió de sus ceñudos jueces y miró de lleno a su pobre discípulo. Al mismo tiempo, los ojos de Pedro fueron atraídos hacia su Maestro. En aquel amable semblante, leyó profunda compasión y pesar, pero no había ira. Al ver ese rostro pálido y doliente, esos labios temblorosos, esa mirada de compasión y perdón, su corazón fue atravesado como por una flecha. Su conciencia se despertó” (DTG 659).</a:t>
            </a:r>
          </a:p>
          <a:p>
            <a:endParaRPr lang="es-ES" sz="24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554AFB-E9F9-BE8F-2E7F-1C41006D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AC33E96-4FE1-06D5-99B8-C449ADE5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PEDRO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6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56792"/>
            <a:ext cx="11449272" cy="4392488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FFC000"/>
                </a:solidFill>
              </a:rPr>
              <a:t>EPISODIOS</a:t>
            </a:r>
          </a:p>
          <a:p>
            <a:pPr marL="452438" indent="-452438"/>
            <a:r>
              <a:rPr lang="es-ES" sz="2400" dirty="0"/>
              <a:t> </a:t>
            </a:r>
            <a:r>
              <a:rPr lang="es-ES" sz="2400" dirty="0">
                <a:solidFill>
                  <a:srgbClr val="FFC000"/>
                </a:solidFill>
              </a:rPr>
              <a:t>4. Reivindicación pública de Pedro</a:t>
            </a:r>
            <a:r>
              <a:rPr lang="es-ES" sz="2400" dirty="0"/>
              <a:t>: 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s-ES" sz="2400" dirty="0"/>
              <a:t>Luc 24:34.- “Ha resucitado el Señor verdaderamente, y ha aparecido a Simón.</a:t>
            </a:r>
          </a:p>
          <a:p>
            <a:pPr marL="717550" indent="-265113">
              <a:buFont typeface="Arial" panose="020B0604020202020204" pitchFamily="34" charset="0"/>
              <a:buChar char="•"/>
            </a:pPr>
            <a:r>
              <a:rPr lang="es-ES" sz="2400" dirty="0"/>
              <a:t>Juan 21: 15.- Cuando hubieron comido, Jesús dijo a Simón Pedro: Simón, hijo de Jonás, </a:t>
            </a:r>
            <a:r>
              <a:rPr lang="es-ES" sz="2400" dirty="0">
                <a:solidFill>
                  <a:srgbClr val="FFC000"/>
                </a:solidFill>
              </a:rPr>
              <a:t>¿me amas más que éstos? </a:t>
            </a:r>
            <a:r>
              <a:rPr lang="es-ES" sz="2400" dirty="0"/>
              <a:t>Le respondió: Sí, Señor; tú sabes que </a:t>
            </a:r>
            <a:r>
              <a:rPr lang="es-ES" sz="2400" dirty="0">
                <a:solidFill>
                  <a:srgbClr val="FFC000"/>
                </a:solidFill>
              </a:rPr>
              <a:t>te quiero</a:t>
            </a:r>
            <a:r>
              <a:rPr lang="es-ES" sz="2400" dirty="0"/>
              <a:t>. El le dijo: Apacienta mis corderos. Volvió a decirle la segunda vez: Simón, hijo de Jonás, ¿me amas? Pedro le respondió: Sí, Señor; tú sabes que te amo. Le dijo: Pastorea mis ovejas. Le dijo la tercera vez: Simón, hijo de Jonás, ¿me amas? Pedro se entristeció de que le dijese la tercera vez: ¿Me amas? y le respondió: Señor, tú lo sabes todo; tú sabes que te amo. Jesús le dijo: Apacienta mis ovejas.</a:t>
            </a:r>
          </a:p>
          <a:p>
            <a:endParaRPr lang="es-ES" sz="20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D00EEB-4143-50FA-4216-393ACE6A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CC926BE-634E-A6C7-EE22-C1E3AF8E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PEDRO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232756"/>
            <a:ext cx="11449272" cy="4392488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FFC000"/>
                </a:solidFill>
              </a:rPr>
              <a:t>EPISODIOS</a:t>
            </a:r>
          </a:p>
          <a:p>
            <a:pPr marL="452438" indent="-452438"/>
            <a:r>
              <a:rPr lang="es-ES" sz="2400" dirty="0"/>
              <a:t> </a:t>
            </a:r>
            <a:r>
              <a:rPr lang="es-ES" sz="2400" dirty="0">
                <a:solidFill>
                  <a:srgbClr val="FFC000"/>
                </a:solidFill>
              </a:rPr>
              <a:t>5. Pentecostés</a:t>
            </a:r>
            <a:r>
              <a:rPr lang="es-ES" sz="2400" dirty="0"/>
              <a:t>: Hechos 2. Primer evangelista.</a:t>
            </a:r>
          </a:p>
          <a:p>
            <a:pPr marL="452438" indent="-452438"/>
            <a:r>
              <a:rPr lang="es-ES" sz="2400" dirty="0"/>
              <a:t> </a:t>
            </a:r>
            <a:r>
              <a:rPr lang="es-ES" sz="2400" dirty="0">
                <a:solidFill>
                  <a:srgbClr val="FFC000"/>
                </a:solidFill>
              </a:rPr>
              <a:t>6. Frase célebre: </a:t>
            </a:r>
            <a:r>
              <a:rPr lang="es-ES" sz="2400" dirty="0"/>
              <a:t>Hechos 5:29.- ¡Es necesario obedecer a Dios antes que a los hombres! </a:t>
            </a:r>
          </a:p>
          <a:p>
            <a:pPr marL="452438" indent="-452438"/>
            <a:r>
              <a:rPr lang="es-ES" sz="2400" dirty="0"/>
              <a:t>	“Los presentes que recordaban el papel que Pedro había desempeñado en el juicio de su Maestro, se lisonjeaban de que se lo podría intimidar por la amenaza de encarcelarlo y darle muerte. Pero el Pedro que negó a Cristo en la hora de su más apremiante necesidad era impulsivo y confiado en sí mismo, muy diferente del Pedro que comparecía en juicio ante el Sanedrín. Desde su caída se había convertido. Ya no era orgulloso y arrogante, sino modesto y desconfiado de sí mismo. Estaba lleno del Espíritu Santo, y con la ayuda de este poder resolvió lavar la mancha de su apostasía honrando el Nombre que una vez había negado”. (</a:t>
            </a:r>
            <a:r>
              <a:rPr lang="es-ES" sz="2400" dirty="0" err="1"/>
              <a:t>HAp</a:t>
            </a:r>
            <a:r>
              <a:rPr lang="es-ES" sz="2400" dirty="0"/>
              <a:t> 51).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2A5A2D-6AEC-6427-741E-142CF155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C800498-FD24-B501-52B9-46E68EA7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PEDRO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8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340768"/>
            <a:ext cx="11449272" cy="4820294"/>
          </a:xfrm>
        </p:spPr>
        <p:txBody>
          <a:bodyPr>
            <a:noAutofit/>
          </a:bodyPr>
          <a:lstStyle/>
          <a:p>
            <a:pPr marL="452438" indent="-452438"/>
            <a:r>
              <a:rPr lang="es-ES" sz="2000" dirty="0">
                <a:solidFill>
                  <a:srgbClr val="FFC000"/>
                </a:solidFill>
              </a:rPr>
              <a:t>7. Muerte: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CR" altLang="es-CR" sz="2000" dirty="0">
                <a:solidFill>
                  <a:srgbClr val="FFC000"/>
                </a:solidFill>
                <a:latin typeface="Montserrat" panose="02000505000000020004"/>
              </a:rPr>
              <a:t>Jerónimo en su obra </a:t>
            </a:r>
            <a:r>
              <a:rPr lang="es-CR" altLang="es-CR" sz="2000" i="1" dirty="0">
                <a:solidFill>
                  <a:srgbClr val="FFC000"/>
                </a:solidFill>
                <a:latin typeface="Montserrat" panose="02000505000000020004"/>
              </a:rPr>
              <a:t>De </a:t>
            </a:r>
            <a:r>
              <a:rPr lang="es-CR" altLang="es-CR" sz="2000" i="1" dirty="0" err="1">
                <a:solidFill>
                  <a:srgbClr val="FFC000"/>
                </a:solidFill>
                <a:latin typeface="Montserrat" panose="02000505000000020004"/>
              </a:rPr>
              <a:t>viris</a:t>
            </a:r>
            <a:r>
              <a:rPr lang="es-CR" altLang="es-CR" sz="2000" i="1" dirty="0">
                <a:solidFill>
                  <a:srgbClr val="FFC000"/>
                </a:solidFill>
                <a:latin typeface="Montserrat" panose="02000505000000020004"/>
              </a:rPr>
              <a:t> </a:t>
            </a:r>
            <a:r>
              <a:rPr lang="es-CR" altLang="es-CR" sz="2000" i="1" dirty="0" err="1">
                <a:solidFill>
                  <a:srgbClr val="FFC000"/>
                </a:solidFill>
                <a:latin typeface="Montserrat" panose="02000505000000020004"/>
              </a:rPr>
              <a:t>illustribus</a:t>
            </a:r>
            <a:r>
              <a:rPr lang="es-CR" altLang="es-CR" sz="2000" dirty="0">
                <a:solidFill>
                  <a:srgbClr val="FFC000"/>
                </a:solidFill>
                <a:latin typeface="Montserrat" panose="02000505000000020004"/>
              </a:rPr>
              <a:t> </a:t>
            </a:r>
            <a:r>
              <a:rPr lang="es-CR" altLang="es-CR" sz="2000" dirty="0">
                <a:latin typeface="Montserrat" panose="02000505000000020004"/>
              </a:rPr>
              <a:t>relata que: De manos de Nerón, Pedro recibió la corona del martirio, siendo clavado a la cruz, con su cabeza hacia el suelo y sus pies hacia arriba, asegurando que él no era digno de ser crucificado del mismo modo que lo había sido su Señor.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dirty="0"/>
              <a:t>a para él morir como había muerto el Señor a quien había negado. 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/>
              <a:t>“</a:t>
            </a:r>
            <a:r>
              <a:rPr lang="es-ES" sz="2000" dirty="0">
                <a:solidFill>
                  <a:srgbClr val="FFC000"/>
                </a:solidFill>
              </a:rPr>
              <a:t>Pedro </a:t>
            </a:r>
            <a:r>
              <a:rPr lang="es-ES" sz="2000" dirty="0"/>
              <a:t>se había arrepentido sinceramente de su pecado, y Cristo le había perdonado, según lo comprueba el altísimo encargo de apacentar a las ovejas y corderos del rebaño. Pero Pedro no podía perdonarse a sí mismo. Ni aun el pensamiento de las agonías de la muerte que le aguardaba era capaz de mitigar la amargura de su aflicción y arrepentimiento. Como último favor, suplicó a sus verdugos que lo crucificaran cabeza abajo. La súplica fue otorgada, y de esa manera murió el gran apóstol Pedro”. (</a:t>
            </a:r>
            <a:r>
              <a:rPr lang="es-ES" sz="2000" dirty="0" err="1"/>
              <a:t>HAp</a:t>
            </a:r>
            <a:r>
              <a:rPr lang="es-ES" sz="2000" dirty="0"/>
              <a:t> 429).</a:t>
            </a:r>
            <a:r>
              <a:rPr lang="es-CR" altLang="es-CR" sz="2000" dirty="0">
                <a:latin typeface="Montserrat" panose="02000505000000020004"/>
              </a:rPr>
              <a:t>​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7194A5-3FA9-D0C2-064C-FB280DB7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Escrito por: Dr. Franz Ríos Flores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02F3E48-C8BE-018B-4789-722F312C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PEDRO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94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8d9adaca-5523-4a5e-968e-03daff459647">
      <UserInfo>
        <DisplayName/>
        <AccountId xsi:nil="true"/>
        <AccountType/>
      </UserInfo>
    </Teachers>
    <Self_Registration_Enabled xmlns="8d9adaca-5523-4a5e-968e-03daff459647" xsi:nil="true"/>
    <FolderType xmlns="8d9adaca-5523-4a5e-968e-03daff459647" xsi:nil="true"/>
    <DefaultSectionNames xmlns="8d9adaca-5523-4a5e-968e-03daff459647" xsi:nil="true"/>
    <AppVersion xmlns="8d9adaca-5523-4a5e-968e-03daff459647" xsi:nil="true"/>
    <NotebookType xmlns="8d9adaca-5523-4a5e-968e-03daff459647" xsi:nil="true"/>
    <Students xmlns="8d9adaca-5523-4a5e-968e-03daff459647">
      <UserInfo>
        <DisplayName/>
        <AccountId xsi:nil="true"/>
        <AccountType/>
      </UserInfo>
    </Students>
    <Student_Groups xmlns="8d9adaca-5523-4a5e-968e-03daff459647">
      <UserInfo>
        <DisplayName/>
        <AccountId xsi:nil="true"/>
        <AccountType/>
      </UserInfo>
    </Student_Groups>
    <Is_Collaboration_Space_Locked xmlns="8d9adaca-5523-4a5e-968e-03daff459647" xsi:nil="true"/>
    <Owner xmlns="8d9adaca-5523-4a5e-968e-03daff459647">
      <UserInfo>
        <DisplayName/>
        <AccountId xsi:nil="true"/>
        <AccountType/>
      </UserInfo>
    </Owner>
    <Has_Teacher_Only_SectionGroup xmlns="8d9adaca-5523-4a5e-968e-03daff459647" xsi:nil="true"/>
    <Self_Registration_Enabled0 xmlns="8d9adaca-5523-4a5e-968e-03daff459647" xsi:nil="true"/>
    <Invited_Teachers xmlns="8d9adaca-5523-4a5e-968e-03daff459647" xsi:nil="true"/>
    <CultureName xmlns="8d9adaca-5523-4a5e-968e-03daff459647" xsi:nil="true"/>
    <Invited_Students xmlns="8d9adaca-5523-4a5e-968e-03daff45964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7D5920F981142B54E700C3F0CE96A" ma:contentTypeVersion="28" ma:contentTypeDescription="Create a new document." ma:contentTypeScope="" ma:versionID="1c81f63b01fd38f8003075948bd112f6">
  <xsd:schema xmlns:xsd="http://www.w3.org/2001/XMLSchema" xmlns:xs="http://www.w3.org/2001/XMLSchema" xmlns:p="http://schemas.microsoft.com/office/2006/metadata/properties" xmlns:ns3="e2097ba0-91a2-47de-85c1-e8dc8e7473a4" xmlns:ns4="8d9adaca-5523-4a5e-968e-03daff459647" targetNamespace="http://schemas.microsoft.com/office/2006/metadata/properties" ma:root="true" ma:fieldsID="b9933ad274513e8fd0f1bc99996fbc47" ns3:_="" ns4:_="">
    <xsd:import namespace="e2097ba0-91a2-47de-85c1-e8dc8e7473a4"/>
    <xsd:import namespace="8d9adaca-5523-4a5e-968e-03daff4596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97ba0-91a2-47de-85c1-e8dc8e7473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adaca-5523-4a5e-968e-03daff459647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345D43-895F-4178-B198-EC12ECB475D7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8d9adaca-5523-4a5e-968e-03daff459647"/>
    <ds:schemaRef ds:uri="http://purl.org/dc/elements/1.1/"/>
    <ds:schemaRef ds:uri="e2097ba0-91a2-47de-85c1-e8dc8e7473a4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4CC63F-F97A-4883-9281-C663E2CE166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2097ba0-91a2-47de-85c1-e8dc8e7473a4"/>
    <ds:schemaRef ds:uri="8d9adaca-5523-4a5e-968e-03daff45964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BB3CB5-4FE9-4A73-A589-CA85988FCD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12467</TotalTime>
  <Words>1180</Words>
  <Application>Microsoft Office PowerPoint</Application>
  <PresentationFormat>Panorámica</PresentationFormat>
  <Paragraphs>52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Tema de Office</vt:lpstr>
      <vt:lpstr>SERIE LOS 12 APÓSTOLES PEDRO</vt:lpstr>
      <vt:lpstr>SERIE LOS 12 APÓSTOLES PEDRO</vt:lpstr>
      <vt:lpstr>SERIE LOS 12 APÓSTOLES PEDRO</vt:lpstr>
      <vt:lpstr>SERIE LOS 12 APÓSTOLES PEDRO</vt:lpstr>
      <vt:lpstr>SERIE LOS 12 APÓSTOLES PEDRO</vt:lpstr>
      <vt:lpstr>SERIE LOS 12 APÓSTOLES PEDRO</vt:lpstr>
      <vt:lpstr>SERIE LOS 12 APÓSTOLES PEDRO</vt:lpstr>
    </vt:vector>
  </TitlesOfParts>
  <Company>PiKoMuLe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PREDICACIÓN BIBLICA Franz Ríos Th.D PANAMÁ</dc:title>
  <dc:creator>Dr. Franz Rios</dc:creator>
  <cp:lastModifiedBy>Dodanim Castillo Aráuz</cp:lastModifiedBy>
  <cp:revision>292</cp:revision>
  <dcterms:created xsi:type="dcterms:W3CDTF">2009-07-29T15:25:36Z</dcterms:created>
  <dcterms:modified xsi:type="dcterms:W3CDTF">2022-09-03T21:28:47Z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0x0101000AB7D5920F981142B54E700C3F0CE96A</vt:lpwstr>
  </property>
</Properties>
</file>