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1"/>
  </p:notesMasterIdLst>
  <p:sldIdLst>
    <p:sldId id="451" r:id="rId5"/>
    <p:sldId id="457" r:id="rId6"/>
    <p:sldId id="466" r:id="rId7"/>
    <p:sldId id="465" r:id="rId8"/>
    <p:sldId id="458" r:id="rId9"/>
    <p:sldId id="459" r:id="rId10"/>
    <p:sldId id="461" r:id="rId11"/>
    <p:sldId id="445" r:id="rId12"/>
    <p:sldId id="463" r:id="rId13"/>
    <p:sldId id="449" r:id="rId14"/>
    <p:sldId id="464" r:id="rId15"/>
    <p:sldId id="455" r:id="rId16"/>
    <p:sldId id="452" r:id="rId17"/>
    <p:sldId id="467" r:id="rId18"/>
    <p:sldId id="468" r:id="rId19"/>
    <p:sldId id="450" r:id="rId2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C4242"/>
    <a:srgbClr val="222A35"/>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BA162-E9DF-4A9E-8F38-A63AFB66DA4E}" v="8" dt="2022-09-03T21:52:07.44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p:cViewPr varScale="1">
        <p:scale>
          <a:sx n="74" d="100"/>
          <a:sy n="74" d="100"/>
        </p:scale>
        <p:origin x="1062" y="60"/>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anim Castillo" userId="083a3bfb-6fd1-40f9-aaf3-6912d31f02cd" providerId="ADAL" clId="{1CBBA162-E9DF-4A9E-8F38-A63AFB66DA4E}"/>
    <pc:docChg chg="modSld">
      <pc:chgData name="Dodanim Castillo" userId="083a3bfb-6fd1-40f9-aaf3-6912d31f02cd" providerId="ADAL" clId="{1CBBA162-E9DF-4A9E-8F38-A63AFB66DA4E}" dt="2022-09-03T21:52:15.280" v="30" actId="1076"/>
      <pc:docMkLst>
        <pc:docMk/>
      </pc:docMkLst>
      <pc:sldChg chg="addSp modSp mod">
        <pc:chgData name="Dodanim Castillo" userId="083a3bfb-6fd1-40f9-aaf3-6912d31f02cd" providerId="ADAL" clId="{1CBBA162-E9DF-4A9E-8F38-A63AFB66DA4E}" dt="2022-09-03T21:52:04.265" v="26"/>
        <pc:sldMkLst>
          <pc:docMk/>
          <pc:sldMk cId="1227719459" sldId="445"/>
        </pc:sldMkLst>
        <pc:spChg chg="add mod">
          <ac:chgData name="Dodanim Castillo" userId="083a3bfb-6fd1-40f9-aaf3-6912d31f02cd" providerId="ADAL" clId="{1CBBA162-E9DF-4A9E-8F38-A63AFB66DA4E}" dt="2022-09-03T21:52:04.265" v="26"/>
          <ac:spMkLst>
            <pc:docMk/>
            <pc:sldMk cId="1227719459" sldId="445"/>
            <ac:spMk id="2" creationId="{F0179D04-8F79-5E89-4EBB-C64AD01306DC}"/>
          </ac:spMkLst>
        </pc:spChg>
        <pc:spChg chg="mod">
          <ac:chgData name="Dodanim Castillo" userId="083a3bfb-6fd1-40f9-aaf3-6912d31f02cd" providerId="ADAL" clId="{1CBBA162-E9DF-4A9E-8F38-A63AFB66DA4E}" dt="2022-09-03T21:52:03.727" v="25" actId="1076"/>
          <ac:spMkLst>
            <pc:docMk/>
            <pc:sldMk cId="1227719459" sldId="445"/>
            <ac:spMk id="3" creationId="{CEE29313-4BDD-4535-A7BC-5549B231AB5B}"/>
          </ac:spMkLst>
        </pc:spChg>
      </pc:sldChg>
      <pc:sldChg chg="modSp mod">
        <pc:chgData name="Dodanim Castillo" userId="083a3bfb-6fd1-40f9-aaf3-6912d31f02cd" providerId="ADAL" clId="{1CBBA162-E9DF-4A9E-8F38-A63AFB66DA4E}" dt="2022-09-03T21:50:51.785" v="0" actId="1076"/>
        <pc:sldMkLst>
          <pc:docMk/>
          <pc:sldMk cId="2168558136" sldId="451"/>
        </pc:sldMkLst>
        <pc:spChg chg="mod">
          <ac:chgData name="Dodanim Castillo" userId="083a3bfb-6fd1-40f9-aaf3-6912d31f02cd" providerId="ADAL" clId="{1CBBA162-E9DF-4A9E-8F38-A63AFB66DA4E}" dt="2022-09-03T21:50:51.785" v="0" actId="1076"/>
          <ac:spMkLst>
            <pc:docMk/>
            <pc:sldMk cId="2168558136" sldId="451"/>
            <ac:spMk id="2" creationId="{AEAC01E0-0604-4ABF-8E47-30C244B42C16}"/>
          </ac:spMkLst>
        </pc:spChg>
      </pc:sldChg>
      <pc:sldChg chg="addSp modSp mod">
        <pc:chgData name="Dodanim Castillo" userId="083a3bfb-6fd1-40f9-aaf3-6912d31f02cd" providerId="ADAL" clId="{1CBBA162-E9DF-4A9E-8F38-A63AFB66DA4E}" dt="2022-09-03T21:51:08.656" v="6" actId="1076"/>
        <pc:sldMkLst>
          <pc:docMk/>
          <pc:sldMk cId="1367211384" sldId="457"/>
        </pc:sldMkLst>
        <pc:spChg chg="add mod">
          <ac:chgData name="Dodanim Castillo" userId="083a3bfb-6fd1-40f9-aaf3-6912d31f02cd" providerId="ADAL" clId="{1CBBA162-E9DF-4A9E-8F38-A63AFB66DA4E}" dt="2022-09-03T21:51:00.782" v="3"/>
          <ac:spMkLst>
            <pc:docMk/>
            <pc:sldMk cId="1367211384" sldId="457"/>
            <ac:spMk id="2" creationId="{9161F811-E1F2-F49B-0DEE-0E83457B6950}"/>
          </ac:spMkLst>
        </pc:spChg>
        <pc:spChg chg="mod">
          <ac:chgData name="Dodanim Castillo" userId="083a3bfb-6fd1-40f9-aaf3-6912d31f02cd" providerId="ADAL" clId="{1CBBA162-E9DF-4A9E-8F38-A63AFB66DA4E}" dt="2022-09-03T21:51:08.656" v="6" actId="1076"/>
          <ac:spMkLst>
            <pc:docMk/>
            <pc:sldMk cId="1367211384" sldId="457"/>
            <ac:spMk id="3" creationId="{CEE29313-4BDD-4535-A7BC-5549B231AB5B}"/>
          </ac:spMkLst>
        </pc:spChg>
      </pc:sldChg>
      <pc:sldChg chg="addSp modSp mod">
        <pc:chgData name="Dodanim Castillo" userId="083a3bfb-6fd1-40f9-aaf3-6912d31f02cd" providerId="ADAL" clId="{1CBBA162-E9DF-4A9E-8F38-A63AFB66DA4E}" dt="2022-09-03T21:51:36.640" v="16" actId="1076"/>
        <pc:sldMkLst>
          <pc:docMk/>
          <pc:sldMk cId="13510123" sldId="458"/>
        </pc:sldMkLst>
        <pc:spChg chg="add mod">
          <ac:chgData name="Dodanim Castillo" userId="083a3bfb-6fd1-40f9-aaf3-6912d31f02cd" providerId="ADAL" clId="{1CBBA162-E9DF-4A9E-8F38-A63AFB66DA4E}" dt="2022-09-03T21:51:32.682" v="15"/>
          <ac:spMkLst>
            <pc:docMk/>
            <pc:sldMk cId="13510123" sldId="458"/>
            <ac:spMk id="2" creationId="{4D1FF6FE-9C77-E93D-CC94-6FF635AED6D5}"/>
          </ac:spMkLst>
        </pc:spChg>
        <pc:spChg chg="mod">
          <ac:chgData name="Dodanim Castillo" userId="083a3bfb-6fd1-40f9-aaf3-6912d31f02cd" providerId="ADAL" clId="{1CBBA162-E9DF-4A9E-8F38-A63AFB66DA4E}" dt="2022-09-03T21:51:36.640" v="16" actId="1076"/>
          <ac:spMkLst>
            <pc:docMk/>
            <pc:sldMk cId="13510123" sldId="458"/>
            <ac:spMk id="3" creationId="{CEE29313-4BDD-4535-A7BC-5549B231AB5B}"/>
          </ac:spMkLst>
        </pc:spChg>
      </pc:sldChg>
      <pc:sldChg chg="addSp modSp mod">
        <pc:chgData name="Dodanim Castillo" userId="083a3bfb-6fd1-40f9-aaf3-6912d31f02cd" providerId="ADAL" clId="{1CBBA162-E9DF-4A9E-8F38-A63AFB66DA4E}" dt="2022-09-03T21:51:45.435" v="19"/>
        <pc:sldMkLst>
          <pc:docMk/>
          <pc:sldMk cId="405542751" sldId="459"/>
        </pc:sldMkLst>
        <pc:spChg chg="add mod">
          <ac:chgData name="Dodanim Castillo" userId="083a3bfb-6fd1-40f9-aaf3-6912d31f02cd" providerId="ADAL" clId="{1CBBA162-E9DF-4A9E-8F38-A63AFB66DA4E}" dt="2022-09-03T21:51:45.435" v="19"/>
          <ac:spMkLst>
            <pc:docMk/>
            <pc:sldMk cId="405542751" sldId="459"/>
            <ac:spMk id="2" creationId="{2E12C7E0-184E-B27B-EA21-935E039D836F}"/>
          </ac:spMkLst>
        </pc:spChg>
        <pc:spChg chg="mod">
          <ac:chgData name="Dodanim Castillo" userId="083a3bfb-6fd1-40f9-aaf3-6912d31f02cd" providerId="ADAL" clId="{1CBBA162-E9DF-4A9E-8F38-A63AFB66DA4E}" dt="2022-09-03T21:51:44.872" v="18" actId="1076"/>
          <ac:spMkLst>
            <pc:docMk/>
            <pc:sldMk cId="405542751" sldId="459"/>
            <ac:spMk id="3" creationId="{CEE29313-4BDD-4535-A7BC-5549B231AB5B}"/>
          </ac:spMkLst>
        </pc:spChg>
      </pc:sldChg>
      <pc:sldChg chg="addSp modSp mod">
        <pc:chgData name="Dodanim Castillo" userId="083a3bfb-6fd1-40f9-aaf3-6912d31f02cd" providerId="ADAL" clId="{1CBBA162-E9DF-4A9E-8F38-A63AFB66DA4E}" dt="2022-09-03T21:51:56.033" v="23" actId="1076"/>
        <pc:sldMkLst>
          <pc:docMk/>
          <pc:sldMk cId="2282239245" sldId="461"/>
        </pc:sldMkLst>
        <pc:spChg chg="add mod">
          <ac:chgData name="Dodanim Castillo" userId="083a3bfb-6fd1-40f9-aaf3-6912d31f02cd" providerId="ADAL" clId="{1CBBA162-E9DF-4A9E-8F38-A63AFB66DA4E}" dt="2022-09-03T21:51:52.845" v="22"/>
          <ac:spMkLst>
            <pc:docMk/>
            <pc:sldMk cId="2282239245" sldId="461"/>
            <ac:spMk id="2" creationId="{9A97C279-80E2-9F55-6074-9C8D5DBB80D6}"/>
          </ac:spMkLst>
        </pc:spChg>
        <pc:spChg chg="mod">
          <ac:chgData name="Dodanim Castillo" userId="083a3bfb-6fd1-40f9-aaf3-6912d31f02cd" providerId="ADAL" clId="{1CBBA162-E9DF-4A9E-8F38-A63AFB66DA4E}" dt="2022-09-03T21:51:56.033" v="23" actId="1076"/>
          <ac:spMkLst>
            <pc:docMk/>
            <pc:sldMk cId="2282239245" sldId="461"/>
            <ac:spMk id="3" creationId="{CEE29313-4BDD-4535-A7BC-5549B231AB5B}"/>
          </ac:spMkLst>
        </pc:spChg>
      </pc:sldChg>
      <pc:sldChg chg="addSp modSp mod">
        <pc:chgData name="Dodanim Castillo" userId="083a3bfb-6fd1-40f9-aaf3-6912d31f02cd" providerId="ADAL" clId="{1CBBA162-E9DF-4A9E-8F38-A63AFB66DA4E}" dt="2022-09-03T21:52:15.280" v="30" actId="1076"/>
        <pc:sldMkLst>
          <pc:docMk/>
          <pc:sldMk cId="3590155319" sldId="463"/>
        </pc:sldMkLst>
        <pc:spChg chg="add mod">
          <ac:chgData name="Dodanim Castillo" userId="083a3bfb-6fd1-40f9-aaf3-6912d31f02cd" providerId="ADAL" clId="{1CBBA162-E9DF-4A9E-8F38-A63AFB66DA4E}" dt="2022-09-03T21:52:07.447" v="27"/>
          <ac:spMkLst>
            <pc:docMk/>
            <pc:sldMk cId="3590155319" sldId="463"/>
            <ac:spMk id="2" creationId="{6080693A-037A-8805-E80A-5A6E42A4A7F4}"/>
          </ac:spMkLst>
        </pc:spChg>
        <pc:spChg chg="mod">
          <ac:chgData name="Dodanim Castillo" userId="083a3bfb-6fd1-40f9-aaf3-6912d31f02cd" providerId="ADAL" clId="{1CBBA162-E9DF-4A9E-8F38-A63AFB66DA4E}" dt="2022-09-03T21:52:15.280" v="30" actId="1076"/>
          <ac:spMkLst>
            <pc:docMk/>
            <pc:sldMk cId="3590155319" sldId="463"/>
            <ac:spMk id="3" creationId="{CEE29313-4BDD-4535-A7BC-5549B231AB5B}"/>
          </ac:spMkLst>
        </pc:spChg>
      </pc:sldChg>
      <pc:sldChg chg="addSp modSp mod">
        <pc:chgData name="Dodanim Castillo" userId="083a3bfb-6fd1-40f9-aaf3-6912d31f02cd" providerId="ADAL" clId="{1CBBA162-E9DF-4A9E-8F38-A63AFB66DA4E}" dt="2022-09-03T21:51:24.958" v="12"/>
        <pc:sldMkLst>
          <pc:docMk/>
          <pc:sldMk cId="2638146097" sldId="465"/>
        </pc:sldMkLst>
        <pc:spChg chg="add mod">
          <ac:chgData name="Dodanim Castillo" userId="083a3bfb-6fd1-40f9-aaf3-6912d31f02cd" providerId="ADAL" clId="{1CBBA162-E9DF-4A9E-8F38-A63AFB66DA4E}" dt="2022-09-03T21:51:24.958" v="12"/>
          <ac:spMkLst>
            <pc:docMk/>
            <pc:sldMk cId="2638146097" sldId="465"/>
            <ac:spMk id="2" creationId="{A7977632-6CBE-9D71-5DA7-7670252A76DB}"/>
          </ac:spMkLst>
        </pc:spChg>
        <pc:spChg chg="mod">
          <ac:chgData name="Dodanim Castillo" userId="083a3bfb-6fd1-40f9-aaf3-6912d31f02cd" providerId="ADAL" clId="{1CBBA162-E9DF-4A9E-8F38-A63AFB66DA4E}" dt="2022-09-03T21:51:24.343" v="11" actId="1076"/>
          <ac:spMkLst>
            <pc:docMk/>
            <pc:sldMk cId="2638146097" sldId="465"/>
            <ac:spMk id="3" creationId="{CEE29313-4BDD-4535-A7BC-5549B231AB5B}"/>
          </ac:spMkLst>
        </pc:spChg>
      </pc:sldChg>
      <pc:sldChg chg="addSp modSp mod">
        <pc:chgData name="Dodanim Castillo" userId="083a3bfb-6fd1-40f9-aaf3-6912d31f02cd" providerId="ADAL" clId="{1CBBA162-E9DF-4A9E-8F38-A63AFB66DA4E}" dt="2022-09-03T21:51:16.264" v="9"/>
        <pc:sldMkLst>
          <pc:docMk/>
          <pc:sldMk cId="988818977" sldId="466"/>
        </pc:sldMkLst>
        <pc:spChg chg="add mod">
          <ac:chgData name="Dodanim Castillo" userId="083a3bfb-6fd1-40f9-aaf3-6912d31f02cd" providerId="ADAL" clId="{1CBBA162-E9DF-4A9E-8F38-A63AFB66DA4E}" dt="2022-09-03T21:51:16.264" v="9"/>
          <ac:spMkLst>
            <pc:docMk/>
            <pc:sldMk cId="988818977" sldId="466"/>
            <ac:spMk id="2" creationId="{9B118F78-8942-A154-27A1-7704AF647930}"/>
          </ac:spMkLst>
        </pc:spChg>
        <pc:spChg chg="mod">
          <ac:chgData name="Dodanim Castillo" userId="083a3bfb-6fd1-40f9-aaf3-6912d31f02cd" providerId="ADAL" clId="{1CBBA162-E9DF-4A9E-8F38-A63AFB66DA4E}" dt="2022-09-03T21:51:15.679" v="8" actId="1076"/>
          <ac:spMkLst>
            <pc:docMk/>
            <pc:sldMk cId="988818977" sldId="466"/>
            <ac:spMk id="3" creationId="{CEE29313-4BDD-4535-A7BC-5549B231AB5B}"/>
          </ac:spMkLst>
        </pc:spChg>
      </pc:sldChg>
    </pc:docChg>
  </pc:docChgLst>
  <pc:docChgLst>
    <pc:chgData name="Franz Rios" userId="11360a9a-973a-4a53-9e4f-6930a6f815bd" providerId="ADAL" clId="{5EE5CE69-FA8C-4934-B3D3-5EA235796643}"/>
    <pc:docChg chg="undo custSel addSld delSld modSld sldOrd">
      <pc:chgData name="Franz Rios" userId="11360a9a-973a-4a53-9e4f-6930a6f815bd" providerId="ADAL" clId="{5EE5CE69-FA8C-4934-B3D3-5EA235796643}" dt="2022-05-07T22:18:10.662" v="1178" actId="2696"/>
      <pc:docMkLst>
        <pc:docMk/>
      </pc:docMkLst>
      <pc:sldChg chg="modSp del mod">
        <pc:chgData name="Franz Rios" userId="11360a9a-973a-4a53-9e4f-6930a6f815bd" providerId="ADAL" clId="{5EE5CE69-FA8C-4934-B3D3-5EA235796643}" dt="2022-05-07T21:51:37.672" v="1026" actId="2696"/>
        <pc:sldMkLst>
          <pc:docMk/>
          <pc:sldMk cId="0" sldId="423"/>
        </pc:sldMkLst>
        <pc:spChg chg="mod">
          <ac:chgData name="Franz Rios" userId="11360a9a-973a-4a53-9e4f-6930a6f815bd" providerId="ADAL" clId="{5EE5CE69-FA8C-4934-B3D3-5EA235796643}" dt="2022-05-07T11:49:25.488" v="64" actId="1035"/>
          <ac:spMkLst>
            <pc:docMk/>
            <pc:sldMk cId="0" sldId="423"/>
            <ac:spMk id="3" creationId="{CEE29313-4BDD-4535-A7BC-5549B231AB5B}"/>
          </ac:spMkLst>
        </pc:spChg>
      </pc:sldChg>
      <pc:sldChg chg="del">
        <pc:chgData name="Franz Rios" userId="11360a9a-973a-4a53-9e4f-6930a6f815bd" providerId="ADAL" clId="{5EE5CE69-FA8C-4934-B3D3-5EA235796643}" dt="2022-05-07T17:39:21.016" v="742" actId="2696"/>
        <pc:sldMkLst>
          <pc:docMk/>
          <pc:sldMk cId="3636994528" sldId="443"/>
        </pc:sldMkLst>
      </pc:sldChg>
      <pc:sldChg chg="addSp delSp modSp mod">
        <pc:chgData name="Franz Rios" userId="11360a9a-973a-4a53-9e4f-6930a6f815bd" providerId="ADAL" clId="{5EE5CE69-FA8C-4934-B3D3-5EA235796643}" dt="2022-05-07T22:11:23.739" v="1168" actId="6549"/>
        <pc:sldMkLst>
          <pc:docMk/>
          <pc:sldMk cId="1227719459" sldId="445"/>
        </pc:sldMkLst>
        <pc:spChg chg="mod">
          <ac:chgData name="Franz Rios" userId="11360a9a-973a-4a53-9e4f-6930a6f815bd" providerId="ADAL" clId="{5EE5CE69-FA8C-4934-B3D3-5EA235796643}" dt="2022-05-07T22:11:23.739" v="1168" actId="6549"/>
          <ac:spMkLst>
            <pc:docMk/>
            <pc:sldMk cId="1227719459" sldId="445"/>
            <ac:spMk id="3" creationId="{CEE29313-4BDD-4535-A7BC-5549B231AB5B}"/>
          </ac:spMkLst>
        </pc:spChg>
        <pc:graphicFrameChg chg="add del mod">
          <ac:chgData name="Franz Rios" userId="11360a9a-973a-4a53-9e4f-6930a6f815bd" providerId="ADAL" clId="{5EE5CE69-FA8C-4934-B3D3-5EA235796643}" dt="2022-05-07T16:58:14.198" v="375"/>
          <ac:graphicFrameMkLst>
            <pc:docMk/>
            <pc:sldMk cId="1227719459" sldId="445"/>
            <ac:graphicFrameMk id="2" creationId="{E4F12A16-0D93-127A-AD68-928DEB0197B5}"/>
          </ac:graphicFrameMkLst>
        </pc:graphicFrameChg>
      </pc:sldChg>
      <pc:sldChg chg="del">
        <pc:chgData name="Franz Rios" userId="11360a9a-973a-4a53-9e4f-6930a6f815bd" providerId="ADAL" clId="{5EE5CE69-FA8C-4934-B3D3-5EA235796643}" dt="2022-05-07T17:39:46.569" v="743" actId="2696"/>
        <pc:sldMkLst>
          <pc:docMk/>
          <pc:sldMk cId="4286178394" sldId="446"/>
        </pc:sldMkLst>
      </pc:sldChg>
      <pc:sldChg chg="del">
        <pc:chgData name="Franz Rios" userId="11360a9a-973a-4a53-9e4f-6930a6f815bd" providerId="ADAL" clId="{5EE5CE69-FA8C-4934-B3D3-5EA235796643}" dt="2022-05-07T17:39:49.894" v="744" actId="2696"/>
        <pc:sldMkLst>
          <pc:docMk/>
          <pc:sldMk cId="2552803187" sldId="447"/>
        </pc:sldMkLst>
      </pc:sldChg>
      <pc:sldChg chg="del ord">
        <pc:chgData name="Franz Rios" userId="11360a9a-973a-4a53-9e4f-6930a6f815bd" providerId="ADAL" clId="{5EE5CE69-FA8C-4934-B3D3-5EA235796643}" dt="2022-05-07T22:00:39.344" v="1122" actId="2696"/>
        <pc:sldMkLst>
          <pc:docMk/>
          <pc:sldMk cId="1312357806" sldId="448"/>
        </pc:sldMkLst>
      </pc:sldChg>
      <pc:sldChg chg="modSp mod">
        <pc:chgData name="Franz Rios" userId="11360a9a-973a-4a53-9e4f-6930a6f815bd" providerId="ADAL" clId="{5EE5CE69-FA8C-4934-B3D3-5EA235796643}" dt="2022-05-07T22:06:42.948" v="1130" actId="21"/>
        <pc:sldMkLst>
          <pc:docMk/>
          <pc:sldMk cId="2815178205" sldId="449"/>
        </pc:sldMkLst>
        <pc:spChg chg="mod">
          <ac:chgData name="Franz Rios" userId="11360a9a-973a-4a53-9e4f-6930a6f815bd" providerId="ADAL" clId="{5EE5CE69-FA8C-4934-B3D3-5EA235796643}" dt="2022-05-07T22:06:42.948" v="1130" actId="21"/>
          <ac:spMkLst>
            <pc:docMk/>
            <pc:sldMk cId="2815178205" sldId="449"/>
            <ac:spMk id="3" creationId="{CEE29313-4BDD-4535-A7BC-5549B231AB5B}"/>
          </ac:spMkLst>
        </pc:spChg>
      </pc:sldChg>
      <pc:sldChg chg="addSp delSp modSp mod setBg setClrOvrMap">
        <pc:chgData name="Franz Rios" userId="11360a9a-973a-4a53-9e4f-6930a6f815bd" providerId="ADAL" clId="{5EE5CE69-FA8C-4934-B3D3-5EA235796643}" dt="2022-05-07T11:45:41.800" v="38" actId="26606"/>
        <pc:sldMkLst>
          <pc:docMk/>
          <pc:sldMk cId="2668235101" sldId="450"/>
        </pc:sldMkLst>
        <pc:spChg chg="add del">
          <ac:chgData name="Franz Rios" userId="11360a9a-973a-4a53-9e4f-6930a6f815bd" providerId="ADAL" clId="{5EE5CE69-FA8C-4934-B3D3-5EA235796643}" dt="2022-05-07T11:44:59.520" v="19" actId="26606"/>
          <ac:spMkLst>
            <pc:docMk/>
            <pc:sldMk cId="2668235101" sldId="450"/>
            <ac:spMk id="205" creationId="{AB8C311F-7253-4AED-9701-7FC0708C41C7}"/>
          </ac:spMkLst>
        </pc:spChg>
        <pc:spChg chg="add del">
          <ac:chgData name="Franz Rios" userId="11360a9a-973a-4a53-9e4f-6930a6f815bd" providerId="ADAL" clId="{5EE5CE69-FA8C-4934-B3D3-5EA235796643}" dt="2022-05-07T11:44:59.520" v="19" actId="26606"/>
          <ac:spMkLst>
            <pc:docMk/>
            <pc:sldMk cId="2668235101" sldId="450"/>
            <ac:spMk id="207" creationId="{E2384209-CB15-4CDF-9D31-C44FD9A3F20D}"/>
          </ac:spMkLst>
        </pc:spChg>
        <pc:spChg chg="add del">
          <ac:chgData name="Franz Rios" userId="11360a9a-973a-4a53-9e4f-6930a6f815bd" providerId="ADAL" clId="{5EE5CE69-FA8C-4934-B3D3-5EA235796643}" dt="2022-05-07T11:44:59.520" v="19" actId="26606"/>
          <ac:spMkLst>
            <pc:docMk/>
            <pc:sldMk cId="2668235101" sldId="450"/>
            <ac:spMk id="209" creationId="{2633B3B5-CC90-43F0-8714-D31D1F3F0209}"/>
          </ac:spMkLst>
        </pc:spChg>
        <pc:spChg chg="add del">
          <ac:chgData name="Franz Rios" userId="11360a9a-973a-4a53-9e4f-6930a6f815bd" providerId="ADAL" clId="{5EE5CE69-FA8C-4934-B3D3-5EA235796643}" dt="2022-05-07T11:44:59.520" v="19" actId="26606"/>
          <ac:spMkLst>
            <pc:docMk/>
            <pc:sldMk cId="2668235101" sldId="450"/>
            <ac:spMk id="211" creationId="{A8D57A06-A426-446D-B02C-A2DC6B62E45E}"/>
          </ac:spMkLst>
        </pc:spChg>
        <pc:spChg chg="add del">
          <ac:chgData name="Franz Rios" userId="11360a9a-973a-4a53-9e4f-6930a6f815bd" providerId="ADAL" clId="{5EE5CE69-FA8C-4934-B3D3-5EA235796643}" dt="2022-05-07T11:45:41.800" v="38" actId="26606"/>
          <ac:spMkLst>
            <pc:docMk/>
            <pc:sldMk cId="2668235101" sldId="450"/>
            <ac:spMk id="3079" creationId="{8DAAB828-02C8-4111-AC14-FF5ACEDDFE37}"/>
          </ac:spMkLst>
        </pc:spChg>
        <pc:spChg chg="add del">
          <ac:chgData name="Franz Rios" userId="11360a9a-973a-4a53-9e4f-6930a6f815bd" providerId="ADAL" clId="{5EE5CE69-FA8C-4934-B3D3-5EA235796643}" dt="2022-05-07T11:45:08.996" v="21" actId="26606"/>
          <ac:spMkLst>
            <pc:docMk/>
            <pc:sldMk cId="2668235101" sldId="450"/>
            <ac:spMk id="3082" creationId="{B670DBD5-770C-4383-9F54-5B86E86BD5BB}"/>
          </ac:spMkLst>
        </pc:spChg>
        <pc:spChg chg="add del">
          <ac:chgData name="Franz Rios" userId="11360a9a-973a-4a53-9e4f-6930a6f815bd" providerId="ADAL" clId="{5EE5CE69-FA8C-4934-B3D3-5EA235796643}" dt="2022-05-07T11:45:41.797" v="37" actId="26606"/>
          <ac:spMkLst>
            <pc:docMk/>
            <pc:sldMk cId="2668235101" sldId="450"/>
            <ac:spMk id="3083" creationId="{AB8C311F-7253-4AED-9701-7FC0708C41C7}"/>
          </ac:spMkLst>
        </pc:spChg>
        <pc:spChg chg="add del">
          <ac:chgData name="Franz Rios" userId="11360a9a-973a-4a53-9e4f-6930a6f815bd" providerId="ADAL" clId="{5EE5CE69-FA8C-4934-B3D3-5EA235796643}" dt="2022-05-07T11:45:16.332" v="23" actId="26606"/>
          <ac:spMkLst>
            <pc:docMk/>
            <pc:sldMk cId="2668235101" sldId="450"/>
            <ac:spMk id="3084" creationId="{16B067B1-F4E5-4FDF-813D-C9E872E80075}"/>
          </ac:spMkLst>
        </pc:spChg>
        <pc:spChg chg="add del">
          <ac:chgData name="Franz Rios" userId="11360a9a-973a-4a53-9e4f-6930a6f815bd" providerId="ADAL" clId="{5EE5CE69-FA8C-4934-B3D3-5EA235796643}" dt="2022-05-07T11:45:41.797" v="37" actId="26606"/>
          <ac:spMkLst>
            <pc:docMk/>
            <pc:sldMk cId="2668235101" sldId="450"/>
            <ac:spMk id="3085" creationId="{FD073016-B734-483B-8953-5BADEE145112}"/>
          </ac:spMkLst>
        </pc:spChg>
        <pc:spChg chg="add del">
          <ac:chgData name="Franz Rios" userId="11360a9a-973a-4a53-9e4f-6930a6f815bd" providerId="ADAL" clId="{5EE5CE69-FA8C-4934-B3D3-5EA235796643}" dt="2022-05-07T11:45:21.215" v="25" actId="26606"/>
          <ac:spMkLst>
            <pc:docMk/>
            <pc:sldMk cId="2668235101" sldId="450"/>
            <ac:spMk id="3086" creationId="{4613B4A9-1C7C-4729-A016-AB42D3979460}"/>
          </ac:spMkLst>
        </pc:spChg>
        <pc:spChg chg="add del">
          <ac:chgData name="Franz Rios" userId="11360a9a-973a-4a53-9e4f-6930a6f815bd" providerId="ADAL" clId="{5EE5CE69-FA8C-4934-B3D3-5EA235796643}" dt="2022-05-07T11:45:41.797" v="37" actId="26606"/>
          <ac:spMkLst>
            <pc:docMk/>
            <pc:sldMk cId="2668235101" sldId="450"/>
            <ac:spMk id="3087" creationId="{90A7EAB6-59D3-4325-8DE6-E0CA4009CE53}"/>
          </ac:spMkLst>
        </pc:spChg>
        <pc:spChg chg="add del">
          <ac:chgData name="Franz Rios" userId="11360a9a-973a-4a53-9e4f-6930a6f815bd" providerId="ADAL" clId="{5EE5CE69-FA8C-4934-B3D3-5EA235796643}" dt="2022-05-07T11:45:23.996" v="27" actId="26606"/>
          <ac:spMkLst>
            <pc:docMk/>
            <pc:sldMk cId="2668235101" sldId="450"/>
            <ac:spMk id="3088" creationId="{42A4FC2C-047E-45A5-965D-8E1E3BF09BC6}"/>
          </ac:spMkLst>
        </pc:spChg>
        <pc:spChg chg="add del">
          <ac:chgData name="Franz Rios" userId="11360a9a-973a-4a53-9e4f-6930a6f815bd" providerId="ADAL" clId="{5EE5CE69-FA8C-4934-B3D3-5EA235796643}" dt="2022-05-07T11:45:41.797" v="37" actId="26606"/>
          <ac:spMkLst>
            <pc:docMk/>
            <pc:sldMk cId="2668235101" sldId="450"/>
            <ac:spMk id="3089" creationId="{A8D57A06-A426-446D-B02C-A2DC6B62E45E}"/>
          </ac:spMkLst>
        </pc:spChg>
        <pc:spChg chg="add del">
          <ac:chgData name="Franz Rios" userId="11360a9a-973a-4a53-9e4f-6930a6f815bd" providerId="ADAL" clId="{5EE5CE69-FA8C-4934-B3D3-5EA235796643}" dt="2022-05-07T11:45:27.356" v="29" actId="26606"/>
          <ac:spMkLst>
            <pc:docMk/>
            <pc:sldMk cId="2668235101" sldId="450"/>
            <ac:spMk id="3090" creationId="{4613B4A9-1C7C-4729-A016-AB42D3979460}"/>
          </ac:spMkLst>
        </pc:spChg>
        <pc:spChg chg="add">
          <ac:chgData name="Franz Rios" userId="11360a9a-973a-4a53-9e4f-6930a6f815bd" providerId="ADAL" clId="{5EE5CE69-FA8C-4934-B3D3-5EA235796643}" dt="2022-05-07T11:45:41.800" v="38" actId="26606"/>
          <ac:spMkLst>
            <pc:docMk/>
            <pc:sldMk cId="2668235101" sldId="450"/>
            <ac:spMk id="3091" creationId="{16B067B1-F4E5-4FDF-813D-C9E872E80075}"/>
          </ac:spMkLst>
        </pc:spChg>
        <pc:spChg chg="add del">
          <ac:chgData name="Franz Rios" userId="11360a9a-973a-4a53-9e4f-6930a6f815bd" providerId="ADAL" clId="{5EE5CE69-FA8C-4934-B3D3-5EA235796643}" dt="2022-05-07T11:45:35.622" v="31" actId="26606"/>
          <ac:spMkLst>
            <pc:docMk/>
            <pc:sldMk cId="2668235101" sldId="450"/>
            <ac:spMk id="3092" creationId="{16B067B1-F4E5-4FDF-813D-C9E872E80075}"/>
          </ac:spMkLst>
        </pc:spChg>
        <pc:spChg chg="add del">
          <ac:chgData name="Franz Rios" userId="11360a9a-973a-4a53-9e4f-6930a6f815bd" providerId="ADAL" clId="{5EE5CE69-FA8C-4934-B3D3-5EA235796643}" dt="2022-05-07T11:45:37.547" v="33" actId="26606"/>
          <ac:spMkLst>
            <pc:docMk/>
            <pc:sldMk cId="2668235101" sldId="450"/>
            <ac:spMk id="3094" creationId="{AB8C311F-7253-4AED-9701-7FC0708C41C7}"/>
          </ac:spMkLst>
        </pc:spChg>
        <pc:spChg chg="add del">
          <ac:chgData name="Franz Rios" userId="11360a9a-973a-4a53-9e4f-6930a6f815bd" providerId="ADAL" clId="{5EE5CE69-FA8C-4934-B3D3-5EA235796643}" dt="2022-05-07T11:45:37.547" v="33" actId="26606"/>
          <ac:spMkLst>
            <pc:docMk/>
            <pc:sldMk cId="2668235101" sldId="450"/>
            <ac:spMk id="3095" creationId="{E2384209-CB15-4CDF-9D31-C44FD9A3F20D}"/>
          </ac:spMkLst>
        </pc:spChg>
        <pc:spChg chg="add del">
          <ac:chgData name="Franz Rios" userId="11360a9a-973a-4a53-9e4f-6930a6f815bd" providerId="ADAL" clId="{5EE5CE69-FA8C-4934-B3D3-5EA235796643}" dt="2022-05-07T11:45:37.547" v="33" actId="26606"/>
          <ac:spMkLst>
            <pc:docMk/>
            <pc:sldMk cId="2668235101" sldId="450"/>
            <ac:spMk id="3096" creationId="{2633B3B5-CC90-43F0-8714-D31D1F3F0209}"/>
          </ac:spMkLst>
        </pc:spChg>
        <pc:spChg chg="add del">
          <ac:chgData name="Franz Rios" userId="11360a9a-973a-4a53-9e4f-6930a6f815bd" providerId="ADAL" clId="{5EE5CE69-FA8C-4934-B3D3-5EA235796643}" dt="2022-05-07T11:45:37.547" v="33" actId="26606"/>
          <ac:spMkLst>
            <pc:docMk/>
            <pc:sldMk cId="2668235101" sldId="450"/>
            <ac:spMk id="3097" creationId="{A8D57A06-A426-446D-B02C-A2DC6B62E45E}"/>
          </ac:spMkLst>
        </pc:spChg>
        <pc:grpChg chg="add del">
          <ac:chgData name="Franz Rios" userId="11360a9a-973a-4a53-9e4f-6930a6f815bd" providerId="ADAL" clId="{5EE5CE69-FA8C-4934-B3D3-5EA235796643}" dt="2022-05-07T11:45:41.800" v="38" actId="26606"/>
          <ac:grpSpMkLst>
            <pc:docMk/>
            <pc:sldMk cId="2668235101" sldId="450"/>
            <ac:grpSpMk id="3080" creationId="{C32D4553-E775-4F16-9A6F-FED8D166A5B7}"/>
          </ac:grpSpMkLst>
        </pc:grpChg>
        <pc:picChg chg="add mod">
          <ac:chgData name="Franz Rios" userId="11360a9a-973a-4a53-9e4f-6930a6f815bd" providerId="ADAL" clId="{5EE5CE69-FA8C-4934-B3D3-5EA235796643}" dt="2022-05-07T11:45:41.800" v="38" actId="26606"/>
          <ac:picMkLst>
            <pc:docMk/>
            <pc:sldMk cId="2668235101" sldId="450"/>
            <ac:picMk id="1026" creationId="{6133B357-BB59-17DD-72A5-CCA8F3AAEAA7}"/>
          </ac:picMkLst>
        </pc:picChg>
        <pc:picChg chg="del">
          <ac:chgData name="Franz Rios" userId="11360a9a-973a-4a53-9e4f-6930a6f815bd" providerId="ADAL" clId="{5EE5CE69-FA8C-4934-B3D3-5EA235796643}" dt="2022-05-07T11:44:32.677" v="15" actId="21"/>
          <ac:picMkLst>
            <pc:docMk/>
            <pc:sldMk cId="2668235101" sldId="450"/>
            <ac:picMk id="3074" creationId="{EEB1314B-55F7-4F37-9153-65133FA69BF7}"/>
          </ac:picMkLst>
        </pc:picChg>
      </pc:sldChg>
      <pc:sldChg chg="modSp mod">
        <pc:chgData name="Franz Rios" userId="11360a9a-973a-4a53-9e4f-6930a6f815bd" providerId="ADAL" clId="{5EE5CE69-FA8C-4934-B3D3-5EA235796643}" dt="2022-05-07T18:15:00.137" v="949" actId="207"/>
        <pc:sldMkLst>
          <pc:docMk/>
          <pc:sldMk cId="2168558136" sldId="451"/>
        </pc:sldMkLst>
        <pc:spChg chg="mod">
          <ac:chgData name="Franz Rios" userId="11360a9a-973a-4a53-9e4f-6930a6f815bd" providerId="ADAL" clId="{5EE5CE69-FA8C-4934-B3D3-5EA235796643}" dt="2022-05-07T17:36:15.435" v="706" actId="1035"/>
          <ac:spMkLst>
            <pc:docMk/>
            <pc:sldMk cId="2168558136" sldId="451"/>
            <ac:spMk id="2" creationId="{AEAC01E0-0604-4ABF-8E47-30C244B42C16}"/>
          </ac:spMkLst>
        </pc:spChg>
        <pc:spChg chg="mod">
          <ac:chgData name="Franz Rios" userId="11360a9a-973a-4a53-9e4f-6930a6f815bd" providerId="ADAL" clId="{5EE5CE69-FA8C-4934-B3D3-5EA235796643}" dt="2022-05-07T18:15:00.137" v="949" actId="207"/>
          <ac:spMkLst>
            <pc:docMk/>
            <pc:sldMk cId="2168558136" sldId="451"/>
            <ac:spMk id="3" creationId="{CEE29313-4BDD-4535-A7BC-5549B231AB5B}"/>
          </ac:spMkLst>
        </pc:spChg>
      </pc:sldChg>
      <pc:sldChg chg="modSp add mod">
        <pc:chgData name="Franz Rios" userId="11360a9a-973a-4a53-9e4f-6930a6f815bd" providerId="ADAL" clId="{5EE5CE69-FA8C-4934-B3D3-5EA235796643}" dt="2022-05-07T11:52:18.041" v="74" actId="1035"/>
        <pc:sldMkLst>
          <pc:docMk/>
          <pc:sldMk cId="1182048416" sldId="452"/>
        </pc:sldMkLst>
        <pc:spChg chg="mod">
          <ac:chgData name="Franz Rios" userId="11360a9a-973a-4a53-9e4f-6930a6f815bd" providerId="ADAL" clId="{5EE5CE69-FA8C-4934-B3D3-5EA235796643}" dt="2022-05-07T11:52:18.041" v="74" actId="1035"/>
          <ac:spMkLst>
            <pc:docMk/>
            <pc:sldMk cId="1182048416" sldId="452"/>
            <ac:spMk id="3" creationId="{CEE29313-4BDD-4535-A7BC-5549B231AB5B}"/>
          </ac:spMkLst>
        </pc:spChg>
      </pc:sldChg>
      <pc:sldChg chg="modSp add del mod">
        <pc:chgData name="Franz Rios" userId="11360a9a-973a-4a53-9e4f-6930a6f815bd" providerId="ADAL" clId="{5EE5CE69-FA8C-4934-B3D3-5EA235796643}" dt="2022-05-07T21:58:19.192" v="1102" actId="2696"/>
        <pc:sldMkLst>
          <pc:docMk/>
          <pc:sldMk cId="3093851745" sldId="453"/>
        </pc:sldMkLst>
        <pc:spChg chg="mod">
          <ac:chgData name="Franz Rios" userId="11360a9a-973a-4a53-9e4f-6930a6f815bd" providerId="ADAL" clId="{5EE5CE69-FA8C-4934-B3D3-5EA235796643}" dt="2022-05-07T21:55:55.250" v="1083" actId="21"/>
          <ac:spMkLst>
            <pc:docMk/>
            <pc:sldMk cId="3093851745" sldId="453"/>
            <ac:spMk id="3" creationId="{CEE29313-4BDD-4535-A7BC-5549B231AB5B}"/>
          </ac:spMkLst>
        </pc:spChg>
      </pc:sldChg>
      <pc:sldChg chg="modSp add del mod">
        <pc:chgData name="Franz Rios" userId="11360a9a-973a-4a53-9e4f-6930a6f815bd" providerId="ADAL" clId="{5EE5CE69-FA8C-4934-B3D3-5EA235796643}" dt="2022-05-07T22:00:56.828" v="1123" actId="2696"/>
        <pc:sldMkLst>
          <pc:docMk/>
          <pc:sldMk cId="3510595908" sldId="454"/>
        </pc:sldMkLst>
        <pc:spChg chg="mod">
          <ac:chgData name="Franz Rios" userId="11360a9a-973a-4a53-9e4f-6930a6f815bd" providerId="ADAL" clId="{5EE5CE69-FA8C-4934-B3D3-5EA235796643}" dt="2022-05-07T21:59:04.157" v="1108" actId="20577"/>
          <ac:spMkLst>
            <pc:docMk/>
            <pc:sldMk cId="3510595908" sldId="454"/>
            <ac:spMk id="3" creationId="{CEE29313-4BDD-4535-A7BC-5549B231AB5B}"/>
          </ac:spMkLst>
        </pc:spChg>
      </pc:sldChg>
      <pc:sldChg chg="modSp add mod">
        <pc:chgData name="Franz Rios" userId="11360a9a-973a-4a53-9e4f-6930a6f815bd" providerId="ADAL" clId="{5EE5CE69-FA8C-4934-B3D3-5EA235796643}" dt="2022-05-07T12:08:18.505" v="232" actId="20577"/>
        <pc:sldMkLst>
          <pc:docMk/>
          <pc:sldMk cId="1657928212" sldId="455"/>
        </pc:sldMkLst>
        <pc:spChg chg="mod">
          <ac:chgData name="Franz Rios" userId="11360a9a-973a-4a53-9e4f-6930a6f815bd" providerId="ADAL" clId="{5EE5CE69-FA8C-4934-B3D3-5EA235796643}" dt="2022-05-07T12:08:18.505" v="232" actId="20577"/>
          <ac:spMkLst>
            <pc:docMk/>
            <pc:sldMk cId="1657928212" sldId="455"/>
            <ac:spMk id="3" creationId="{CEE29313-4BDD-4535-A7BC-5549B231AB5B}"/>
          </ac:spMkLst>
        </pc:spChg>
      </pc:sldChg>
      <pc:sldChg chg="add del">
        <pc:chgData name="Franz Rios" userId="11360a9a-973a-4a53-9e4f-6930a6f815bd" providerId="ADAL" clId="{5EE5CE69-FA8C-4934-B3D3-5EA235796643}" dt="2022-05-07T18:20:21.351" v="979" actId="2696"/>
        <pc:sldMkLst>
          <pc:docMk/>
          <pc:sldMk cId="4292835504" sldId="456"/>
        </pc:sldMkLst>
      </pc:sldChg>
      <pc:sldChg chg="addSp delSp modSp add mod">
        <pc:chgData name="Franz Rios" userId="11360a9a-973a-4a53-9e4f-6930a6f815bd" providerId="ADAL" clId="{5EE5CE69-FA8C-4934-B3D3-5EA235796643}" dt="2022-05-07T18:08:36.706" v="890" actId="1035"/>
        <pc:sldMkLst>
          <pc:docMk/>
          <pc:sldMk cId="1367211384" sldId="457"/>
        </pc:sldMkLst>
        <pc:spChg chg="del">
          <ac:chgData name="Franz Rios" userId="11360a9a-973a-4a53-9e4f-6930a6f815bd" providerId="ADAL" clId="{5EE5CE69-FA8C-4934-B3D3-5EA235796643}" dt="2022-05-07T17:37:33.266" v="712" actId="21"/>
          <ac:spMkLst>
            <pc:docMk/>
            <pc:sldMk cId="1367211384" sldId="457"/>
            <ac:spMk id="2" creationId="{AEAC01E0-0604-4ABF-8E47-30C244B42C16}"/>
          </ac:spMkLst>
        </pc:spChg>
        <pc:spChg chg="mod">
          <ac:chgData name="Franz Rios" userId="11360a9a-973a-4a53-9e4f-6930a6f815bd" providerId="ADAL" clId="{5EE5CE69-FA8C-4934-B3D3-5EA235796643}" dt="2022-05-07T18:08:36.706" v="890" actId="1035"/>
          <ac:spMkLst>
            <pc:docMk/>
            <pc:sldMk cId="1367211384" sldId="457"/>
            <ac:spMk id="3" creationId="{CEE29313-4BDD-4535-A7BC-5549B231AB5B}"/>
          </ac:spMkLst>
        </pc:spChg>
        <pc:spChg chg="add del mod">
          <ac:chgData name="Franz Rios" userId="11360a9a-973a-4a53-9e4f-6930a6f815bd" providerId="ADAL" clId="{5EE5CE69-FA8C-4934-B3D3-5EA235796643}" dt="2022-05-07T17:37:38.997" v="713" actId="21"/>
          <ac:spMkLst>
            <pc:docMk/>
            <pc:sldMk cId="1367211384" sldId="457"/>
            <ac:spMk id="6" creationId="{587E1E67-AC89-3102-EFF0-A23268E00BF7}"/>
          </ac:spMkLst>
        </pc:spChg>
      </pc:sldChg>
      <pc:sldChg chg="modSp add mod ord">
        <pc:chgData name="Franz Rios" userId="11360a9a-973a-4a53-9e4f-6930a6f815bd" providerId="ADAL" clId="{5EE5CE69-FA8C-4934-B3D3-5EA235796643}" dt="2022-05-07T21:53:58.358" v="1058" actId="20577"/>
        <pc:sldMkLst>
          <pc:docMk/>
          <pc:sldMk cId="13510123" sldId="458"/>
        </pc:sldMkLst>
        <pc:spChg chg="mod">
          <ac:chgData name="Franz Rios" userId="11360a9a-973a-4a53-9e4f-6930a6f815bd" providerId="ADAL" clId="{5EE5CE69-FA8C-4934-B3D3-5EA235796643}" dt="2022-05-07T21:53:58.358" v="1058" actId="20577"/>
          <ac:spMkLst>
            <pc:docMk/>
            <pc:sldMk cId="13510123" sldId="458"/>
            <ac:spMk id="3" creationId="{CEE29313-4BDD-4535-A7BC-5549B231AB5B}"/>
          </ac:spMkLst>
        </pc:spChg>
      </pc:sldChg>
      <pc:sldChg chg="modSp add mod ord">
        <pc:chgData name="Franz Rios" userId="11360a9a-973a-4a53-9e4f-6930a6f815bd" providerId="ADAL" clId="{5EE5CE69-FA8C-4934-B3D3-5EA235796643}" dt="2022-05-07T21:54:56.636" v="1079" actId="21"/>
        <pc:sldMkLst>
          <pc:docMk/>
          <pc:sldMk cId="405542751" sldId="459"/>
        </pc:sldMkLst>
        <pc:spChg chg="mod">
          <ac:chgData name="Franz Rios" userId="11360a9a-973a-4a53-9e4f-6930a6f815bd" providerId="ADAL" clId="{5EE5CE69-FA8C-4934-B3D3-5EA235796643}" dt="2022-05-07T21:54:56.636" v="1079" actId="21"/>
          <ac:spMkLst>
            <pc:docMk/>
            <pc:sldMk cId="405542751" sldId="459"/>
            <ac:spMk id="3" creationId="{CEE29313-4BDD-4535-A7BC-5549B231AB5B}"/>
          </ac:spMkLst>
        </pc:spChg>
      </pc:sldChg>
      <pc:sldChg chg="modSp add del mod">
        <pc:chgData name="Franz Rios" userId="11360a9a-973a-4a53-9e4f-6930a6f815bd" providerId="ADAL" clId="{5EE5CE69-FA8C-4934-B3D3-5EA235796643}" dt="2022-05-07T21:48:25.772" v="993" actId="2696"/>
        <pc:sldMkLst>
          <pc:docMk/>
          <pc:sldMk cId="333870302" sldId="460"/>
        </pc:sldMkLst>
        <pc:spChg chg="mod">
          <ac:chgData name="Franz Rios" userId="11360a9a-973a-4a53-9e4f-6930a6f815bd" providerId="ADAL" clId="{5EE5CE69-FA8C-4934-B3D3-5EA235796643}" dt="2022-05-07T18:15:57.208" v="964" actId="1036"/>
          <ac:spMkLst>
            <pc:docMk/>
            <pc:sldMk cId="333870302" sldId="460"/>
            <ac:spMk id="3" creationId="{CEE29313-4BDD-4535-A7BC-5549B231AB5B}"/>
          </ac:spMkLst>
        </pc:spChg>
      </pc:sldChg>
      <pc:sldChg chg="modSp add mod">
        <pc:chgData name="Franz Rios" userId="11360a9a-973a-4a53-9e4f-6930a6f815bd" providerId="ADAL" clId="{5EE5CE69-FA8C-4934-B3D3-5EA235796643}" dt="2022-05-07T22:09:00.930" v="1158" actId="1036"/>
        <pc:sldMkLst>
          <pc:docMk/>
          <pc:sldMk cId="2282239245" sldId="461"/>
        </pc:sldMkLst>
        <pc:spChg chg="mod">
          <ac:chgData name="Franz Rios" userId="11360a9a-973a-4a53-9e4f-6930a6f815bd" providerId="ADAL" clId="{5EE5CE69-FA8C-4934-B3D3-5EA235796643}" dt="2022-05-07T22:09:00.930" v="1158" actId="1036"/>
          <ac:spMkLst>
            <pc:docMk/>
            <pc:sldMk cId="2282239245" sldId="461"/>
            <ac:spMk id="3" creationId="{CEE29313-4BDD-4535-A7BC-5549B231AB5B}"/>
          </ac:spMkLst>
        </pc:spChg>
      </pc:sldChg>
      <pc:sldChg chg="modSp add del mod">
        <pc:chgData name="Franz Rios" userId="11360a9a-973a-4a53-9e4f-6930a6f815bd" providerId="ADAL" clId="{5EE5CE69-FA8C-4934-B3D3-5EA235796643}" dt="2022-05-07T22:07:47.616" v="1142" actId="2696"/>
        <pc:sldMkLst>
          <pc:docMk/>
          <pc:sldMk cId="738803187" sldId="462"/>
        </pc:sldMkLst>
        <pc:spChg chg="mod">
          <ac:chgData name="Franz Rios" userId="11360a9a-973a-4a53-9e4f-6930a6f815bd" providerId="ADAL" clId="{5EE5CE69-FA8C-4934-B3D3-5EA235796643}" dt="2022-05-07T22:07:02.131" v="1133" actId="21"/>
          <ac:spMkLst>
            <pc:docMk/>
            <pc:sldMk cId="738803187" sldId="462"/>
            <ac:spMk id="3" creationId="{CEE29313-4BDD-4535-A7BC-5549B231AB5B}"/>
          </ac:spMkLst>
        </pc:spChg>
      </pc:sldChg>
      <pc:sldChg chg="modSp add del mod">
        <pc:chgData name="Franz Rios" userId="11360a9a-973a-4a53-9e4f-6930a6f815bd" providerId="ADAL" clId="{5EE5CE69-FA8C-4934-B3D3-5EA235796643}" dt="2022-05-07T22:18:10.662" v="1178" actId="2696"/>
        <pc:sldMkLst>
          <pc:docMk/>
          <pc:sldMk cId="3161976555" sldId="462"/>
        </pc:sldMkLst>
        <pc:spChg chg="mod">
          <ac:chgData name="Franz Rios" userId="11360a9a-973a-4a53-9e4f-6930a6f815bd" providerId="ADAL" clId="{5EE5CE69-FA8C-4934-B3D3-5EA235796643}" dt="2022-05-07T22:11:55.286" v="1170" actId="21"/>
          <ac:spMkLst>
            <pc:docMk/>
            <pc:sldMk cId="3161976555" sldId="462"/>
            <ac:spMk id="3" creationId="{CEE29313-4BDD-4535-A7BC-5549B231AB5B}"/>
          </ac:spMkLst>
        </pc:spChg>
      </pc:sldChg>
      <pc:sldChg chg="modSp add mod">
        <pc:chgData name="Franz Rios" userId="11360a9a-973a-4a53-9e4f-6930a6f815bd" providerId="ADAL" clId="{5EE5CE69-FA8C-4934-B3D3-5EA235796643}" dt="2022-05-07T22:12:19.547" v="1177" actId="179"/>
        <pc:sldMkLst>
          <pc:docMk/>
          <pc:sldMk cId="3590155319" sldId="463"/>
        </pc:sldMkLst>
        <pc:spChg chg="mod">
          <ac:chgData name="Franz Rios" userId="11360a9a-973a-4a53-9e4f-6930a6f815bd" providerId="ADAL" clId="{5EE5CE69-FA8C-4934-B3D3-5EA235796643}" dt="2022-05-07T22:12:19.547" v="1177" actId="179"/>
          <ac:spMkLst>
            <pc:docMk/>
            <pc:sldMk cId="3590155319" sldId="463"/>
            <ac:spMk id="3" creationId="{CEE29313-4BDD-4535-A7BC-5549B231AB5B}"/>
          </ac:spMkLst>
        </pc:spChg>
      </pc:sldChg>
    </pc:docChg>
  </pc:docChgLst>
  <pc:docChgLst>
    <pc:chgData name="Franz Rios" userId="11360a9a-973a-4a53-9e4f-6930a6f815bd" providerId="ADAL" clId="{01F1EAE9-1A0F-4491-90B6-03A02BC69A4C}"/>
    <pc:docChg chg="undo custSel addSld delSld modSld sldOrd">
      <pc:chgData name="Franz Rios" userId="11360a9a-973a-4a53-9e4f-6930a6f815bd" providerId="ADAL" clId="{01F1EAE9-1A0F-4491-90B6-03A02BC69A4C}" dt="2022-07-11T11:20:17.465" v="399" actId="1036"/>
      <pc:docMkLst>
        <pc:docMk/>
      </pc:docMkLst>
      <pc:sldChg chg="modSp mod">
        <pc:chgData name="Franz Rios" userId="11360a9a-973a-4a53-9e4f-6930a6f815bd" providerId="ADAL" clId="{01F1EAE9-1A0F-4491-90B6-03A02BC69A4C}" dt="2022-07-10T23:47:24.546" v="171" actId="207"/>
        <pc:sldMkLst>
          <pc:docMk/>
          <pc:sldMk cId="2815178205" sldId="449"/>
        </pc:sldMkLst>
        <pc:spChg chg="mod">
          <ac:chgData name="Franz Rios" userId="11360a9a-973a-4a53-9e4f-6930a6f815bd" providerId="ADAL" clId="{01F1EAE9-1A0F-4491-90B6-03A02BC69A4C}" dt="2022-07-10T23:47:24.546" v="171" actId="207"/>
          <ac:spMkLst>
            <pc:docMk/>
            <pc:sldMk cId="2815178205" sldId="449"/>
            <ac:spMk id="3" creationId="{CEE29313-4BDD-4535-A7BC-5549B231AB5B}"/>
          </ac:spMkLst>
        </pc:spChg>
      </pc:sldChg>
      <pc:sldChg chg="modSp mod">
        <pc:chgData name="Franz Rios" userId="11360a9a-973a-4a53-9e4f-6930a6f815bd" providerId="ADAL" clId="{01F1EAE9-1A0F-4491-90B6-03A02BC69A4C}" dt="2022-07-11T02:44:38.584" v="277" actId="1036"/>
        <pc:sldMkLst>
          <pc:docMk/>
          <pc:sldMk cId="2168558136" sldId="451"/>
        </pc:sldMkLst>
        <pc:spChg chg="mod">
          <ac:chgData name="Franz Rios" userId="11360a9a-973a-4a53-9e4f-6930a6f815bd" providerId="ADAL" clId="{01F1EAE9-1A0F-4491-90B6-03A02BC69A4C}" dt="2022-07-11T02:44:38.584" v="277" actId="1036"/>
          <ac:spMkLst>
            <pc:docMk/>
            <pc:sldMk cId="2168558136" sldId="451"/>
            <ac:spMk id="3" creationId="{CEE29313-4BDD-4535-A7BC-5549B231AB5B}"/>
          </ac:spMkLst>
        </pc:spChg>
      </pc:sldChg>
      <pc:sldChg chg="del">
        <pc:chgData name="Franz Rios" userId="11360a9a-973a-4a53-9e4f-6930a6f815bd" providerId="ADAL" clId="{01F1EAE9-1A0F-4491-90B6-03A02BC69A4C}" dt="2022-07-10T23:41:03.767" v="62" actId="2696"/>
        <pc:sldMkLst>
          <pc:docMk/>
          <pc:sldMk cId="1182048416" sldId="452"/>
        </pc:sldMkLst>
      </pc:sldChg>
      <pc:sldChg chg="modSp add mod">
        <pc:chgData name="Franz Rios" userId="11360a9a-973a-4a53-9e4f-6930a6f815bd" providerId="ADAL" clId="{01F1EAE9-1A0F-4491-90B6-03A02BC69A4C}" dt="2022-07-10T23:45:55.960" v="156" actId="20577"/>
        <pc:sldMkLst>
          <pc:docMk/>
          <pc:sldMk cId="2083448988" sldId="452"/>
        </pc:sldMkLst>
        <pc:spChg chg="mod">
          <ac:chgData name="Franz Rios" userId="11360a9a-973a-4a53-9e4f-6930a6f815bd" providerId="ADAL" clId="{01F1EAE9-1A0F-4491-90B6-03A02BC69A4C}" dt="2022-07-10T23:45:55.960" v="156" actId="20577"/>
          <ac:spMkLst>
            <pc:docMk/>
            <pc:sldMk cId="2083448988" sldId="452"/>
            <ac:spMk id="3" creationId="{CEE29313-4BDD-4535-A7BC-5549B231AB5B}"/>
          </ac:spMkLst>
        </pc:spChg>
      </pc:sldChg>
      <pc:sldChg chg="modSp mod">
        <pc:chgData name="Franz Rios" userId="11360a9a-973a-4a53-9e4f-6930a6f815bd" providerId="ADAL" clId="{01F1EAE9-1A0F-4491-90B6-03A02BC69A4C}" dt="2022-07-10T23:45:13.300" v="149"/>
        <pc:sldMkLst>
          <pc:docMk/>
          <pc:sldMk cId="1657928212" sldId="455"/>
        </pc:sldMkLst>
        <pc:spChg chg="mod">
          <ac:chgData name="Franz Rios" userId="11360a9a-973a-4a53-9e4f-6930a6f815bd" providerId="ADAL" clId="{01F1EAE9-1A0F-4491-90B6-03A02BC69A4C}" dt="2022-07-10T23:45:13.300" v="149"/>
          <ac:spMkLst>
            <pc:docMk/>
            <pc:sldMk cId="1657928212" sldId="455"/>
            <ac:spMk id="3" creationId="{CEE29313-4BDD-4535-A7BC-5549B231AB5B}"/>
          </ac:spMkLst>
        </pc:spChg>
      </pc:sldChg>
      <pc:sldChg chg="modSp mod">
        <pc:chgData name="Franz Rios" userId="11360a9a-973a-4a53-9e4f-6930a6f815bd" providerId="ADAL" clId="{01F1EAE9-1A0F-4491-90B6-03A02BC69A4C}" dt="2022-07-11T02:46:43.941" v="310" actId="6549"/>
        <pc:sldMkLst>
          <pc:docMk/>
          <pc:sldMk cId="1367211384" sldId="457"/>
        </pc:sldMkLst>
        <pc:spChg chg="mod">
          <ac:chgData name="Franz Rios" userId="11360a9a-973a-4a53-9e4f-6930a6f815bd" providerId="ADAL" clId="{01F1EAE9-1A0F-4491-90B6-03A02BC69A4C}" dt="2022-07-11T02:46:43.941" v="310" actId="6549"/>
          <ac:spMkLst>
            <pc:docMk/>
            <pc:sldMk cId="1367211384" sldId="457"/>
            <ac:spMk id="3" creationId="{CEE29313-4BDD-4535-A7BC-5549B231AB5B}"/>
          </ac:spMkLst>
        </pc:spChg>
      </pc:sldChg>
      <pc:sldChg chg="modSp mod">
        <pc:chgData name="Franz Rios" userId="11360a9a-973a-4a53-9e4f-6930a6f815bd" providerId="ADAL" clId="{01F1EAE9-1A0F-4491-90B6-03A02BC69A4C}" dt="2022-07-10T23:46:44.407" v="170" actId="1036"/>
        <pc:sldMkLst>
          <pc:docMk/>
          <pc:sldMk cId="3590155319" sldId="463"/>
        </pc:sldMkLst>
        <pc:spChg chg="mod">
          <ac:chgData name="Franz Rios" userId="11360a9a-973a-4a53-9e4f-6930a6f815bd" providerId="ADAL" clId="{01F1EAE9-1A0F-4491-90B6-03A02BC69A4C}" dt="2022-07-10T23:46:44.407" v="170" actId="1036"/>
          <ac:spMkLst>
            <pc:docMk/>
            <pc:sldMk cId="3590155319" sldId="463"/>
            <ac:spMk id="3" creationId="{CEE29313-4BDD-4535-A7BC-5549B231AB5B}"/>
          </ac:spMkLst>
        </pc:spChg>
      </pc:sldChg>
      <pc:sldChg chg="modSp add mod ord">
        <pc:chgData name="Franz Rios" userId="11360a9a-973a-4a53-9e4f-6930a6f815bd" providerId="ADAL" clId="{01F1EAE9-1A0F-4491-90B6-03A02BC69A4C}" dt="2022-07-10T23:45:07.831" v="148" actId="21"/>
        <pc:sldMkLst>
          <pc:docMk/>
          <pc:sldMk cId="327435175" sldId="464"/>
        </pc:sldMkLst>
        <pc:spChg chg="mod">
          <ac:chgData name="Franz Rios" userId="11360a9a-973a-4a53-9e4f-6930a6f815bd" providerId="ADAL" clId="{01F1EAE9-1A0F-4491-90B6-03A02BC69A4C}" dt="2022-07-10T23:45:07.831" v="148" actId="21"/>
          <ac:spMkLst>
            <pc:docMk/>
            <pc:sldMk cId="327435175" sldId="464"/>
            <ac:spMk id="3" creationId="{CEE29313-4BDD-4535-A7BC-5549B231AB5B}"/>
          </ac:spMkLst>
        </pc:spChg>
      </pc:sldChg>
      <pc:sldChg chg="add">
        <pc:chgData name="Franz Rios" userId="11360a9a-973a-4a53-9e4f-6930a6f815bd" providerId="ADAL" clId="{01F1EAE9-1A0F-4491-90B6-03A02BC69A4C}" dt="2022-07-11T02:42:08.034" v="200"/>
        <pc:sldMkLst>
          <pc:docMk/>
          <pc:sldMk cId="2638146097" sldId="465"/>
        </pc:sldMkLst>
      </pc:sldChg>
      <pc:sldChg chg="modSp add mod">
        <pc:chgData name="Franz Rios" userId="11360a9a-973a-4a53-9e4f-6930a6f815bd" providerId="ADAL" clId="{01F1EAE9-1A0F-4491-90B6-03A02BC69A4C}" dt="2022-07-11T02:47:44.495" v="332" actId="20577"/>
        <pc:sldMkLst>
          <pc:docMk/>
          <pc:sldMk cId="988818977" sldId="466"/>
        </pc:sldMkLst>
        <pc:spChg chg="mod">
          <ac:chgData name="Franz Rios" userId="11360a9a-973a-4a53-9e4f-6930a6f815bd" providerId="ADAL" clId="{01F1EAE9-1A0F-4491-90B6-03A02BC69A4C}" dt="2022-07-11T02:47:44.495" v="332" actId="20577"/>
          <ac:spMkLst>
            <pc:docMk/>
            <pc:sldMk cId="988818977" sldId="466"/>
            <ac:spMk id="3" creationId="{CEE29313-4BDD-4535-A7BC-5549B231AB5B}"/>
          </ac:spMkLst>
        </pc:spChg>
      </pc:sldChg>
      <pc:sldChg chg="add del">
        <pc:chgData name="Franz Rios" userId="11360a9a-973a-4a53-9e4f-6930a6f815bd" providerId="ADAL" clId="{01F1EAE9-1A0F-4491-90B6-03A02BC69A4C}" dt="2022-07-11T02:45:14.639" v="282" actId="2696"/>
        <pc:sldMkLst>
          <pc:docMk/>
          <pc:sldMk cId="1848159256" sldId="466"/>
        </pc:sldMkLst>
      </pc:sldChg>
      <pc:sldChg chg="modSp add mod">
        <pc:chgData name="Franz Rios" userId="11360a9a-973a-4a53-9e4f-6930a6f815bd" providerId="ADAL" clId="{01F1EAE9-1A0F-4491-90B6-03A02BC69A4C}" dt="2022-07-11T11:19:11.435" v="364" actId="6549"/>
        <pc:sldMkLst>
          <pc:docMk/>
          <pc:sldMk cId="3369772700" sldId="467"/>
        </pc:sldMkLst>
        <pc:spChg chg="mod">
          <ac:chgData name="Franz Rios" userId="11360a9a-973a-4a53-9e4f-6930a6f815bd" providerId="ADAL" clId="{01F1EAE9-1A0F-4491-90B6-03A02BC69A4C}" dt="2022-07-11T11:19:11.435" v="364" actId="6549"/>
          <ac:spMkLst>
            <pc:docMk/>
            <pc:sldMk cId="3369772700" sldId="467"/>
            <ac:spMk id="3" creationId="{CEE29313-4BDD-4535-A7BC-5549B231AB5B}"/>
          </ac:spMkLst>
        </pc:spChg>
      </pc:sldChg>
      <pc:sldChg chg="modSp add mod">
        <pc:chgData name="Franz Rios" userId="11360a9a-973a-4a53-9e4f-6930a6f815bd" providerId="ADAL" clId="{01F1EAE9-1A0F-4491-90B6-03A02BC69A4C}" dt="2022-07-11T11:20:17.465" v="399" actId="1036"/>
        <pc:sldMkLst>
          <pc:docMk/>
          <pc:sldMk cId="1363163646" sldId="468"/>
        </pc:sldMkLst>
        <pc:spChg chg="mod">
          <ac:chgData name="Franz Rios" userId="11360a9a-973a-4a53-9e4f-6930a6f815bd" providerId="ADAL" clId="{01F1EAE9-1A0F-4491-90B6-03A02BC69A4C}" dt="2022-07-11T11:20:17.465" v="399" actId="1036"/>
          <ac:spMkLst>
            <pc:docMk/>
            <pc:sldMk cId="1363163646" sldId="468"/>
            <ac:spMk id="3" creationId="{CEE29313-4BDD-4535-A7BC-5549B231AB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D7C430CD-97D9-483F-80A0-796BB3D733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79C72C9E-6078-4D88-BA7B-19ACFF13BD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448130-B5AE-4CDD-ACAB-F1B4D77750A0}" type="datetimeFigureOut">
              <a:rPr lang="es-ES"/>
              <a:pPr>
                <a:defRPr/>
              </a:pPr>
              <a:t>03/09/2022</a:t>
            </a:fld>
            <a:endParaRPr lang="es-ES" dirty="0"/>
          </a:p>
        </p:txBody>
      </p:sp>
      <p:sp>
        <p:nvSpPr>
          <p:cNvPr id="4" name="3 Marcador de imagen de diapositiva">
            <a:extLst>
              <a:ext uri="{FF2B5EF4-FFF2-40B4-BE49-F238E27FC236}">
                <a16:creationId xmlns:a16="http://schemas.microsoft.com/office/drawing/2014/main" id="{DAE13B68-6E23-4874-AE62-E29822FF4D8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a:extLst>
              <a:ext uri="{FF2B5EF4-FFF2-40B4-BE49-F238E27FC236}">
                <a16:creationId xmlns:a16="http://schemas.microsoft.com/office/drawing/2014/main" id="{8E14B5F4-27C6-40A2-AD7E-8B2E1EFE1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855D446C-E025-4A8F-BC4B-1FE29085E5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AAF4FD20-6B35-4D46-A64F-BE7DF9ABF0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59C668-5E65-46A0-8D28-102CD70A91F4}"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059C668-5E65-46A0-8D28-102CD70A91F4}" type="slidenum">
              <a:rPr lang="es-ES" altLang="es-ES_tradnl" smtClean="0"/>
              <a:pPr/>
              <a:t>16</a:t>
            </a:fld>
            <a:endParaRPr lang="es-ES" altLang="es-ES_tradnl"/>
          </a:p>
        </p:txBody>
      </p:sp>
    </p:spTree>
    <p:extLst>
      <p:ext uri="{BB962C8B-B14F-4D97-AF65-F5344CB8AC3E}">
        <p14:creationId xmlns:p14="http://schemas.microsoft.com/office/powerpoint/2010/main" val="315240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C73F-EEC5-4462-B98E-96CC7843A2D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1F9CCCD8-9791-46EE-8B41-5CA6C9926E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2A649CA-F850-4625-9BDF-CC68B153B7C8}"/>
              </a:ext>
            </a:extLst>
          </p:cNvPr>
          <p:cNvSpPr>
            <a:spLocks noGrp="1"/>
          </p:cNvSpPr>
          <p:nvPr>
            <p:ph type="dt" sz="half" idx="10"/>
          </p:nvPr>
        </p:nvSpPr>
        <p:spPr/>
        <p:txBody>
          <a:bodyPr/>
          <a:lstStyle/>
          <a:p>
            <a:pPr>
              <a:defRPr/>
            </a:pPr>
            <a:fld id="{EE66D6D8-A817-46B9-B07F-7915845497A4}"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FDBBEF7C-3806-4B0F-A237-AF3708150BF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2FA23D6-9096-427B-97B0-50D04942C5CE}"/>
              </a:ext>
            </a:extLst>
          </p:cNvPr>
          <p:cNvSpPr>
            <a:spLocks noGrp="1"/>
          </p:cNvSpPr>
          <p:nvPr>
            <p:ph type="sldNum" sz="quarter" idx="12"/>
          </p:nvPr>
        </p:nvSpPr>
        <p:spPr/>
        <p:txBody>
          <a:bodyPr/>
          <a:lstStyle/>
          <a:p>
            <a:fld id="{02540314-BF2E-4567-B79E-EB410D9AD5A9}" type="slidenum">
              <a:rPr lang="es-ES" altLang="es-ES_tradnl" smtClean="0"/>
              <a:pPr/>
              <a:t>‹Nº›</a:t>
            </a:fld>
            <a:endParaRPr lang="es-ES" altLang="es-ES_tradnl"/>
          </a:p>
        </p:txBody>
      </p:sp>
    </p:spTree>
    <p:extLst>
      <p:ext uri="{BB962C8B-B14F-4D97-AF65-F5344CB8AC3E}">
        <p14:creationId xmlns:p14="http://schemas.microsoft.com/office/powerpoint/2010/main" val="3868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DA5FDE-06C3-47B6-A65E-F52DF90E01DC}"/>
              </a:ext>
            </a:extLst>
          </p:cNvPr>
          <p:cNvSpPr>
            <a:spLocks noGrp="1"/>
          </p:cNvSpPr>
          <p:nvPr>
            <p:ph type="dt" sz="half" idx="10"/>
          </p:nvPr>
        </p:nvSpPr>
        <p:spPr/>
        <p:txBody>
          <a:bodyPr/>
          <a:lstStyle/>
          <a:p>
            <a:pPr>
              <a:defRPr/>
            </a:pPr>
            <a:fld id="{1D4B59A4-2963-457E-BFAE-57BE53CA93E0}" type="datetimeFigureOut">
              <a:rPr lang="es-ES" smtClean="0"/>
              <a:pPr>
                <a:defRPr/>
              </a:pPr>
              <a:t>03/09/2022</a:t>
            </a:fld>
            <a:endParaRPr lang="es-ES" dirty="0"/>
          </a:p>
        </p:txBody>
      </p:sp>
      <p:sp>
        <p:nvSpPr>
          <p:cNvPr id="3" name="Marcador de pie de página 2">
            <a:extLst>
              <a:ext uri="{FF2B5EF4-FFF2-40B4-BE49-F238E27FC236}">
                <a16:creationId xmlns:a16="http://schemas.microsoft.com/office/drawing/2014/main" id="{CEC981CC-6303-4FAB-AB46-56AC0BB82123}"/>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BBB0B3C8-E02C-4CA2-860F-8C2D35F2DD32}"/>
              </a:ext>
            </a:extLst>
          </p:cNvPr>
          <p:cNvSpPr>
            <a:spLocks noGrp="1"/>
          </p:cNvSpPr>
          <p:nvPr>
            <p:ph type="sldNum" sz="quarter" idx="12"/>
          </p:nvPr>
        </p:nvSpPr>
        <p:spPr/>
        <p:txBody>
          <a:bodyPr/>
          <a:lstStyle/>
          <a:p>
            <a:fld id="{D47A93B7-2111-4E56-AB75-209A2E3027A7}" type="slidenum">
              <a:rPr lang="es-ES" altLang="es-ES_tradnl" smtClean="0"/>
              <a:pPr/>
              <a:t>‹Nº›</a:t>
            </a:fld>
            <a:endParaRPr lang="es-ES" altLang="es-ES_tradnl"/>
          </a:p>
        </p:txBody>
      </p:sp>
    </p:spTree>
    <p:extLst>
      <p:ext uri="{BB962C8B-B14F-4D97-AF65-F5344CB8AC3E}">
        <p14:creationId xmlns:p14="http://schemas.microsoft.com/office/powerpoint/2010/main" val="385872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F9FB8-5C83-4B04-964E-A99893BE5116}"/>
              </a:ext>
            </a:extLst>
          </p:cNvPr>
          <p:cNvSpPr>
            <a:spLocks noGrp="1"/>
          </p:cNvSpPr>
          <p:nvPr>
            <p:ph type="title"/>
          </p:nvPr>
        </p:nvSpPr>
        <p:spPr>
          <a:xfrm>
            <a:off x="191344" y="365125"/>
            <a:ext cx="1188132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FE541E08-69C0-440E-88B7-2A191301303F}"/>
              </a:ext>
            </a:extLst>
          </p:cNvPr>
          <p:cNvSpPr>
            <a:spLocks noGrp="1"/>
          </p:cNvSpPr>
          <p:nvPr>
            <p:ph type="body" idx="1"/>
          </p:nvPr>
        </p:nvSpPr>
        <p:spPr>
          <a:xfrm>
            <a:off x="407368" y="1825625"/>
            <a:ext cx="1144927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EBEB9ADF-1293-4C04-8EE2-64081CFE1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5E790-10BC-44A3-9F6B-66C29DA22EE1}"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899D2E89-926E-4ACE-A8D7-07F7D99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97B868F9-B071-4599-BC4D-A2EBDB5C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AD4-1394-499A-ACD2-AB71EAA2F507}" type="slidenum">
              <a:rPr lang="es-ES" altLang="es-ES_tradnl" smtClean="0"/>
              <a:pPr/>
              <a:t>‹Nº›</a:t>
            </a:fld>
            <a:endParaRPr lang="es-ES" altLang="es-ES_tradnl"/>
          </a:p>
        </p:txBody>
      </p:sp>
    </p:spTree>
    <p:extLst>
      <p:ext uri="{BB962C8B-B14F-4D97-AF65-F5344CB8AC3E}">
        <p14:creationId xmlns:p14="http://schemas.microsoft.com/office/powerpoint/2010/main" val="71336784"/>
      </p:ext>
    </p:extLst>
  </p:cSld>
  <p:clrMap bg1="lt1" tx1="dk1" bg2="lt2" tx2="dk2" accent1="accent1" accent2="accent2" accent3="accent3" accent4="accent4" accent5="accent5" accent6="accent6" hlink="hlink" folHlink="folHlink"/>
  <p:sldLayoutIdLst>
    <p:sldLayoutId id="2147483718" r:id="rId1"/>
    <p:sldLayoutId id="2147483723" r:id="rId2"/>
  </p:sldLayoutIdLst>
  <p:txStyles>
    <p:titleStyle>
      <a:lvl1pPr algn="ctr" defTabSz="914400" rtl="0" eaLnBrk="1" latinLnBrk="0" hangingPunct="1">
        <a:lnSpc>
          <a:spcPct val="90000"/>
        </a:lnSpc>
        <a:spcBef>
          <a:spcPct val="0"/>
        </a:spcBef>
        <a:buNone/>
        <a:defRPr sz="4400" kern="1200">
          <a:solidFill>
            <a:srgbClr val="FFC000"/>
          </a:solidFill>
          <a:latin typeface="Montserrat" panose="020005050000000200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2000505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s.wikipedia.org/wiki/Jud%C3%A1_(nombr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01E0-0604-4ABF-8E47-30C244B42C16}"/>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2636912"/>
            <a:ext cx="11449272" cy="4392488"/>
          </a:xfrm>
        </p:spPr>
        <p:txBody>
          <a:bodyPr>
            <a:noAutofit/>
          </a:bodyPr>
          <a:lstStyle/>
          <a:p>
            <a:r>
              <a:rPr lang="es-ES" sz="3600" dirty="0">
                <a:solidFill>
                  <a:srgbClr val="FFC000"/>
                </a:solidFill>
                <a:latin typeface="Montserrat SemiBold" panose="020B0604020202020204" pitchFamily="2" charset="0"/>
              </a:rPr>
              <a:t>BIOGRAFÍA</a:t>
            </a:r>
          </a:p>
          <a:p>
            <a:pPr marL="514350" indent="-514350">
              <a:buClr>
                <a:schemeClr val="bg1"/>
              </a:buClr>
              <a:buFont typeface="Arial" panose="020B0604020202020204" pitchFamily="34" charset="0"/>
              <a:buAutoNum type="arabicPeriod"/>
            </a:pPr>
            <a:r>
              <a:rPr lang="es-CR" sz="3200" dirty="0">
                <a:latin typeface="Monserrat"/>
              </a:rPr>
              <a:t>El nombre "Judas" (</a:t>
            </a:r>
            <a:r>
              <a:rPr lang="el-GR" sz="3200" dirty="0">
                <a:solidFill>
                  <a:srgbClr val="FFC000"/>
                </a:solidFill>
                <a:latin typeface="Monserrat"/>
              </a:rPr>
              <a:t>Ὶούδας</a:t>
            </a:r>
            <a:r>
              <a:rPr lang="el-GR" sz="3200" dirty="0">
                <a:latin typeface="Monserrat"/>
              </a:rPr>
              <a:t>) </a:t>
            </a:r>
            <a:r>
              <a:rPr lang="es-CR" sz="3200" dirty="0">
                <a:latin typeface="Monserrat"/>
              </a:rPr>
              <a:t>es la helenización del hebreo</a:t>
            </a:r>
            <a:r>
              <a:rPr lang="es-CR" sz="3200" dirty="0">
                <a:solidFill>
                  <a:srgbClr val="0563C1"/>
                </a:solidFill>
                <a:latin typeface="Monserrat"/>
                <a:hlinkClick r:id="rId2">
                  <a:extLst>
                    <a:ext uri="{A12FA001-AC4F-418D-AE19-62706E023703}">
                      <ahyp:hlinkClr xmlns:ahyp="http://schemas.microsoft.com/office/drawing/2018/hyperlinkcolor" val="tx"/>
                    </a:ext>
                  </a:extLst>
                </a:hlinkClick>
              </a:rPr>
              <a:t> </a:t>
            </a:r>
            <a:r>
              <a:rPr lang="es-CR" sz="3200" dirty="0">
                <a:latin typeface="Monserrat"/>
                <a:hlinkClick r:id="rId2">
                  <a:extLst>
                    <a:ext uri="{A12FA001-AC4F-418D-AE19-62706E023703}">
                      <ahyp:hlinkClr xmlns:ahyp="http://schemas.microsoft.com/office/drawing/2018/hyperlinkcolor" val="tx"/>
                    </a:ext>
                  </a:extLst>
                </a:hlinkClick>
              </a:rPr>
              <a:t>Judá</a:t>
            </a:r>
            <a:r>
              <a:rPr lang="es-CR" sz="3200" dirty="0">
                <a:latin typeface="Monserrat"/>
              </a:rPr>
              <a:t> </a:t>
            </a:r>
            <a:r>
              <a:rPr lang="he-IL" sz="4000" dirty="0">
                <a:solidFill>
                  <a:srgbClr val="FFC000"/>
                </a:solidFill>
                <a:latin typeface="Monserrat"/>
                <a:cs typeface="Times New Roman" panose="02020603050405020304" pitchFamily="18" charset="0"/>
              </a:rPr>
              <a:t>יהודה</a:t>
            </a:r>
            <a:r>
              <a:rPr lang="es-ES" sz="3200" dirty="0">
                <a:latin typeface="Monserrat"/>
              </a:rPr>
              <a:t> (</a:t>
            </a:r>
            <a:r>
              <a:rPr lang="es-CR" sz="3200" dirty="0" err="1">
                <a:latin typeface="Monserrat"/>
              </a:rPr>
              <a:t>Yahû’dâh</a:t>
            </a:r>
            <a:r>
              <a:rPr lang="es-CR" sz="3200" dirty="0">
                <a:latin typeface="Monserrat"/>
              </a:rPr>
              <a:t>), que significa "</a:t>
            </a:r>
            <a:r>
              <a:rPr lang="es-CR" sz="3200" dirty="0" err="1">
                <a:latin typeface="Monserrat"/>
              </a:rPr>
              <a:t>Yahw</a:t>
            </a:r>
            <a:r>
              <a:rPr lang="es-CR" sz="3200" dirty="0">
                <a:latin typeface="Monserrat"/>
              </a:rPr>
              <a:t> alabado"</a:t>
            </a:r>
            <a:r>
              <a:rPr lang="es-ES" sz="3200" dirty="0">
                <a:latin typeface="Monserrat"/>
              </a:rPr>
              <a:t>.</a:t>
            </a:r>
          </a:p>
          <a:p>
            <a:pPr marL="514350" indent="-514350">
              <a:buClr>
                <a:schemeClr val="bg1"/>
              </a:buClr>
              <a:buFont typeface="Arial" panose="020B0604020202020204" pitchFamily="34" charset="0"/>
              <a:buAutoNum type="arabicPeriod"/>
            </a:pPr>
            <a:r>
              <a:rPr lang="es-CR" sz="3200" dirty="0">
                <a:latin typeface="Monserrat"/>
              </a:rPr>
              <a:t>El nombre Judas Iscariote proviene del griego </a:t>
            </a:r>
            <a:r>
              <a:rPr lang="el-GR" sz="3200" dirty="0">
                <a:latin typeface="Monserrat"/>
              </a:rPr>
              <a:t> </a:t>
            </a:r>
            <a:r>
              <a:rPr lang="el-GR" sz="3200" dirty="0">
                <a:solidFill>
                  <a:srgbClr val="FFC000"/>
                </a:solidFill>
                <a:latin typeface="Monserrat"/>
                <a:cs typeface="Times New Roman" panose="02020603050405020304" pitchFamily="18" charset="0"/>
              </a:rPr>
              <a:t>Ἰούδας Ἰσκαριώτης</a:t>
            </a:r>
            <a:r>
              <a:rPr lang="es-CR" sz="3200" dirty="0">
                <a:latin typeface="Monserrat"/>
              </a:rPr>
              <a:t>. </a:t>
            </a:r>
            <a:r>
              <a:rPr lang="es-ES" sz="3200" dirty="0">
                <a:latin typeface="Monserrat"/>
              </a:rPr>
              <a:t>Era judío, nacido en </a:t>
            </a:r>
            <a:r>
              <a:rPr lang="es-ES" sz="3200" dirty="0" err="1">
                <a:latin typeface="Monserrat"/>
              </a:rPr>
              <a:t>Keriot</a:t>
            </a:r>
            <a:r>
              <a:rPr lang="es-ES" sz="3200" dirty="0">
                <a:latin typeface="Monserrat"/>
              </a:rPr>
              <a:t>, ciudad moabita que perteneció a la tribu de Judá.</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855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260648"/>
            <a:ext cx="11449272" cy="4392488"/>
          </a:xfrm>
        </p:spPr>
        <p:txBody>
          <a:bodyPr>
            <a:noAutofit/>
          </a:bodyPr>
          <a:lstStyle/>
          <a:p>
            <a:r>
              <a:rPr lang="es-ES" sz="3000" dirty="0"/>
              <a:t>La iglesia ha recibido advertencia tras advertencia. Han sido claramente revelados los deberes y peligros del pueblo de Dios. Pero han prevalecido los elementos mundanos. Durante años y en desafío a las advertencias y súplicas del Espíritu Santo, han estado ganando terreno las costumbres, prácticas y modas que desvían al alma de Dios; hasta que al fin, esos caminos han parecido correctos, y apenas se oye la voz del Espíritu. Nadie puede decir hasta dónde irá en el pecado, una vez que se entregó al poder del gran engañador. Satanás entró en Judas Iscariote, y le indujo a traicionar a su Señor. Satanás indujo a Ananías y Safira a mentir al Espíritu Santo. </a:t>
            </a:r>
            <a:r>
              <a:rPr lang="es-ES" sz="3000" dirty="0">
                <a:solidFill>
                  <a:srgbClr val="FFC000"/>
                </a:solidFill>
              </a:rPr>
              <a:t>Los que no están completamente consagrados a Dios serán inducidos a hacer la obra de Satanás, mientras se lisonjean de que están en el servicio de Cristo. </a:t>
            </a:r>
            <a:r>
              <a:rPr lang="es-ES" sz="3000" dirty="0"/>
              <a:t>(JT 2 16).</a:t>
            </a:r>
            <a:endParaRPr lang="es-CR" sz="3000" dirty="0"/>
          </a:p>
        </p:txBody>
      </p:sp>
    </p:spTree>
    <p:extLst>
      <p:ext uri="{BB962C8B-B14F-4D97-AF65-F5344CB8AC3E}">
        <p14:creationId xmlns:p14="http://schemas.microsoft.com/office/powerpoint/2010/main" val="281517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260648"/>
            <a:ext cx="11449272" cy="4392488"/>
          </a:xfrm>
        </p:spPr>
        <p:txBody>
          <a:bodyPr>
            <a:noAutofit/>
          </a:bodyPr>
          <a:lstStyle/>
          <a:p>
            <a:pPr algn="ctr"/>
            <a:r>
              <a:rPr lang="es-ES" sz="3200" b="1" dirty="0">
                <a:solidFill>
                  <a:srgbClr val="FFC000"/>
                </a:solidFill>
              </a:rPr>
              <a:t>¿SE ARREPENTIÓ DE JUDAS?</a:t>
            </a:r>
          </a:p>
          <a:p>
            <a:r>
              <a:rPr lang="es-ES" sz="3200" b="1" i="0" baseline="30000" dirty="0">
                <a:effectLst/>
                <a:latin typeface="system-ui"/>
              </a:rPr>
              <a:t> </a:t>
            </a:r>
            <a:r>
              <a:rPr lang="es-ES" sz="3200" b="0" i="0" dirty="0">
                <a:effectLst/>
                <a:latin typeface="system-ui"/>
              </a:rPr>
              <a:t>Mateo 27:3-5.- Entonces Judas, el que le había entregado, viendo que era condenado, devolvió arrepentido (</a:t>
            </a:r>
            <a:r>
              <a:rPr lang="es-ES" sz="3200" dirty="0">
                <a:latin typeface="system-ui"/>
              </a:rPr>
              <a:t>remordimiento) </a:t>
            </a:r>
            <a:r>
              <a:rPr lang="es-ES" sz="3200" b="0" i="0" dirty="0">
                <a:effectLst/>
                <a:latin typeface="system-ui"/>
              </a:rPr>
              <a:t>las treinta piezas de plata a los principales sacerdotes y a los ancianos, </a:t>
            </a:r>
            <a:r>
              <a:rPr lang="es-ES" sz="3200" b="1" i="0" baseline="30000" dirty="0">
                <a:effectLst/>
                <a:latin typeface="system-ui"/>
              </a:rPr>
              <a:t>4 </a:t>
            </a:r>
            <a:r>
              <a:rPr lang="es-ES" sz="3200" b="0" i="0" dirty="0">
                <a:effectLst/>
                <a:latin typeface="system-ui"/>
              </a:rPr>
              <a:t>diciendo: Yo he pecado entregando sangre inocente. Mas ellos dijeron: ¿Qué nos importa a nosotros? ¡Allá tú! </a:t>
            </a:r>
            <a:r>
              <a:rPr lang="es-ES" sz="3200" b="1" i="0" baseline="30000" dirty="0">
                <a:effectLst/>
                <a:latin typeface="system-ui"/>
              </a:rPr>
              <a:t>5 </a:t>
            </a:r>
            <a:r>
              <a:rPr lang="es-ES" sz="3200" b="0" i="0" dirty="0">
                <a:effectLst/>
                <a:latin typeface="system-ui"/>
              </a:rPr>
              <a:t>Y arrojando las piezas de plata en el templo, salió, y fue y se ahorcó.</a:t>
            </a:r>
          </a:p>
          <a:p>
            <a:r>
              <a:rPr lang="es-ES" dirty="0"/>
              <a:t>Muchos no entienden la naturaleza verdadera del arrepentimiento. Muchas personas se entristecen por haber pecado, y aun se reforman exteriormente, porque temen que su mala vida les acarree sufrimientos. Pero esto no es arrepentimiento en el sentido bíblico. Lamentan el dolor más bien que el pecado. Tal fue el pesar de Esaú cuando vio que había perdido su primogenitura para siempre. Balaam, </a:t>
            </a:r>
            <a:endParaRPr lang="es-CR" dirty="0"/>
          </a:p>
        </p:txBody>
      </p:sp>
    </p:spTree>
    <p:extLst>
      <p:ext uri="{BB962C8B-B14F-4D97-AF65-F5344CB8AC3E}">
        <p14:creationId xmlns:p14="http://schemas.microsoft.com/office/powerpoint/2010/main" val="3274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715381" y="332656"/>
            <a:ext cx="11449272" cy="4392488"/>
          </a:xfrm>
        </p:spPr>
        <p:txBody>
          <a:bodyPr>
            <a:noAutofit/>
          </a:bodyPr>
          <a:lstStyle/>
          <a:p>
            <a:r>
              <a:rPr lang="es-ES" dirty="0"/>
              <a:t>aterrorizado por el ángel que estaba en su camino con la espada desenvainada, reconoció su culpa porque temía perder la vida, mas no experimentó un sincero arrepentimiento del pecado; no cambió de propósito ni aborreció el mal. Judas Iscariote, después de traicionar a su Señor, exclamó: “He pecado entregando sangre inocente”. Mateo 27:4. Esta confesión fue arrancada a su alma culpable por un tremendo sentimiento de condenación y una pavorosa expectación de juicio. Las consecuencias que habría de cosechar le llenaban de terror, pero no experimentó profundo quebrantamiento de corazón ni dolor en su alma por haber traicionado al Hijo inmaculado de Dios y negado al Santo de Israel... Todos los mencionados lamentaban los resultados del pecado, pero no experimentaban pesar por el pecado mismo. {SSJ 350.4}</a:t>
            </a:r>
            <a:endParaRPr lang="es-CR" dirty="0"/>
          </a:p>
        </p:txBody>
      </p:sp>
    </p:spTree>
    <p:extLst>
      <p:ext uri="{BB962C8B-B14F-4D97-AF65-F5344CB8AC3E}">
        <p14:creationId xmlns:p14="http://schemas.microsoft.com/office/powerpoint/2010/main" val="165792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260648"/>
            <a:ext cx="11449272" cy="4392488"/>
          </a:xfrm>
        </p:spPr>
        <p:txBody>
          <a:bodyPr>
            <a:noAutofit/>
          </a:bodyPr>
          <a:lstStyle/>
          <a:p>
            <a:r>
              <a:rPr lang="es-ES" sz="3200" dirty="0"/>
              <a:t>El mundo no tiene derecho a dudar de la verdad del cristianismo porque en la iglesia haya miembros indignos, ni debieran los cristianos descorazonarse a causa de esos falsos hermanos. ¿Qué ocurrió en la iglesia primitiva? Ananías y Safira se unieron con los discípulos. Simón el mago fue bautizado. Demas, que desamparó a Pablo, había sido contado como creyente. Judas Iscariote figuró entre los apóstoles. El Redentor no quiere perder un alma; su trato con Judas fue registrado para mostrar su larga paciencia con la perversa naturaleza humana; y nos ordena que seamos indulgentes como él lo fue. El dijo que los falsos hermanos se hallarán en la iglesia hasta el fin del tiempo. (PVGM 51).</a:t>
            </a:r>
            <a:endParaRPr lang="es-CR" sz="3200" dirty="0"/>
          </a:p>
        </p:txBody>
      </p:sp>
    </p:spTree>
    <p:extLst>
      <p:ext uri="{BB962C8B-B14F-4D97-AF65-F5344CB8AC3E}">
        <p14:creationId xmlns:p14="http://schemas.microsoft.com/office/powerpoint/2010/main" val="208344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260648"/>
            <a:ext cx="11449272" cy="4392488"/>
          </a:xfrm>
        </p:spPr>
        <p:txBody>
          <a:bodyPr>
            <a:noAutofit/>
          </a:bodyPr>
          <a:lstStyle/>
          <a:p>
            <a:pPr algn="ctr"/>
            <a:r>
              <a:rPr lang="es-ES" sz="3200" b="1" dirty="0"/>
              <a:t>CONCLUSIÓN</a:t>
            </a:r>
          </a:p>
          <a:p>
            <a:pPr algn="l"/>
            <a:r>
              <a:rPr lang="es-ES" sz="3200" dirty="0"/>
              <a:t>Entre los doce apóstoles hubo un traidor. Judas fue aceptado no a causa de los defectos de su carácter, sino a pesar de ellos. Estuvo unido con los discípulos para que, por la instrucción y el ejemplo de Cristo, aprendiera lo que constituye el carácter cristiano y así pudiese ver sus errores, arrepentirse y, con la ayuda de la gracia divina, purificar su alma obedeciendo “a la verdad”.</a:t>
            </a:r>
          </a:p>
          <a:p>
            <a:pPr algn="l"/>
            <a:r>
              <a:rPr lang="es-ES" sz="3200" dirty="0"/>
              <a:t>Pero Judas no anduvo en aquella luz que tan misericordiosamente le iluminó; antes bien, abandonándose al pecado atrajo las tentaciones de Satanás. Los malos rasgos de su carácter llegaron a</a:t>
            </a:r>
          </a:p>
        </p:txBody>
      </p:sp>
    </p:spTree>
    <p:extLst>
      <p:ext uri="{BB962C8B-B14F-4D97-AF65-F5344CB8AC3E}">
        <p14:creationId xmlns:p14="http://schemas.microsoft.com/office/powerpoint/2010/main" val="336977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548680"/>
            <a:ext cx="11449272" cy="4392488"/>
          </a:xfrm>
        </p:spPr>
        <p:txBody>
          <a:bodyPr>
            <a:noAutofit/>
          </a:bodyPr>
          <a:lstStyle/>
          <a:p>
            <a:r>
              <a:rPr lang="es-ES" sz="3200" dirty="0"/>
              <a:t>predominar; entregó su mente al dominio de las potestades tenebrosas; se airó cuando sus faltas fueron reprendidas, y fue inducido a cometer el espantoso crimen de vender a su Maestro. Así también obran todos los que acarician el mal mientras hacen profesión de piedad y aborrecen a quienes les perturban la paz condenando su vida de pecado. Como Judas, en cuanto se les presente la oportunidad, traicionarán a los que para su bien les han amonestado. (El Cristo Triunfante 323).</a:t>
            </a:r>
          </a:p>
        </p:txBody>
      </p:sp>
    </p:spTree>
    <p:extLst>
      <p:ext uri="{BB962C8B-B14F-4D97-AF65-F5344CB8AC3E}">
        <p14:creationId xmlns:p14="http://schemas.microsoft.com/office/powerpoint/2010/main" val="136316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1" name="Rectangle 204">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istoria y biografía de Judas Iscariote">
            <a:extLst>
              <a:ext uri="{FF2B5EF4-FFF2-40B4-BE49-F238E27FC236}">
                <a16:creationId xmlns:a16="http://schemas.microsoft.com/office/drawing/2014/main" id="{6133B357-BB59-17DD-72A5-CCA8F3AAEA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11"/>
          <a:stretch/>
        </p:blipFill>
        <p:spPr bwMode="auto">
          <a:xfrm>
            <a:off x="307775" y="261437"/>
            <a:ext cx="11576450"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3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844824"/>
            <a:ext cx="11449272" cy="3996444"/>
          </a:xfrm>
        </p:spPr>
        <p:txBody>
          <a:bodyPr>
            <a:noAutofit/>
          </a:bodyPr>
          <a:lstStyle/>
          <a:p>
            <a:pPr>
              <a:buClr>
                <a:schemeClr val="bg1"/>
              </a:buClr>
            </a:pPr>
            <a:r>
              <a:rPr lang="es-ES" dirty="0">
                <a:solidFill>
                  <a:srgbClr val="FFC000"/>
                </a:solidFill>
                <a:latin typeface="Monserrat"/>
              </a:rPr>
              <a:t>3. CARÁCTERÍSTICAS MODERNAS DE JUDAS ISCARIOTE</a:t>
            </a:r>
          </a:p>
          <a:p>
            <a:pPr marL="457200" indent="-457200" algn="l">
              <a:buFont typeface="Wingdings" panose="05000000000000000000" pitchFamily="2" charset="2"/>
              <a:buChar char="Ø"/>
            </a:pPr>
            <a:r>
              <a:rPr lang="es-ES" b="0" i="0" dirty="0">
                <a:effectLst/>
                <a:latin typeface="+mn-lt"/>
              </a:rPr>
              <a:t>Se sabe relacionar en grupo y con las demás personas que lo integran.</a:t>
            </a:r>
          </a:p>
          <a:p>
            <a:pPr marL="457200" indent="-457200" algn="l">
              <a:buFont typeface="Wingdings" panose="05000000000000000000" pitchFamily="2" charset="2"/>
              <a:buChar char="Ø"/>
            </a:pPr>
            <a:r>
              <a:rPr lang="es-ES" b="0" i="0" dirty="0">
                <a:effectLst/>
                <a:latin typeface="+mn-lt"/>
              </a:rPr>
              <a:t>Tratan de seguir al grupo o al líder, pero tiene su propio objetivo y finalidad.</a:t>
            </a:r>
          </a:p>
          <a:p>
            <a:pPr marL="457200" indent="-457200" algn="l">
              <a:buFont typeface="Wingdings" panose="05000000000000000000" pitchFamily="2" charset="2"/>
              <a:buChar char="Ø"/>
            </a:pPr>
            <a:r>
              <a:rPr lang="es-ES" b="0" i="0" dirty="0">
                <a:effectLst/>
                <a:latin typeface="+mn-lt"/>
              </a:rPr>
              <a:t>No comparte sus pensamientos con ninguno del grupo, y trabaja a escondidas en beneficio propio.</a:t>
            </a:r>
          </a:p>
          <a:p>
            <a:pPr marL="457200" indent="-457200" algn="l">
              <a:buFont typeface="Wingdings" panose="05000000000000000000" pitchFamily="2" charset="2"/>
              <a:buChar char="Ø"/>
            </a:pPr>
            <a:r>
              <a:rPr lang="es-ES" b="0" i="0" dirty="0">
                <a:effectLst/>
                <a:latin typeface="+mn-lt"/>
              </a:rPr>
              <a:t>Amante del dinero, este querer lo lleva a realizar cualquier cosa.</a:t>
            </a:r>
          </a:p>
          <a:p>
            <a:pPr marL="457200" indent="-457200" algn="l">
              <a:buFont typeface="Wingdings" panose="05000000000000000000" pitchFamily="2" charset="2"/>
              <a:buChar char="Ø"/>
            </a:pPr>
            <a:r>
              <a:rPr lang="es-ES" b="0" i="0" dirty="0">
                <a:effectLst/>
                <a:latin typeface="+mn-lt"/>
              </a:rPr>
              <a:t>Codicioso, ambicioso, es tanto el amor al dinero, que traiciona a su propio líder o a su grupo, por algo de valor una mejor posición, o un interés personal.</a:t>
            </a:r>
          </a:p>
          <a:p>
            <a:pPr>
              <a:buClr>
                <a:schemeClr val="bg1"/>
              </a:buClr>
            </a:pPr>
            <a:endParaRPr lang="es-ES" sz="2400" dirty="0">
              <a:latin typeface="Monserrat"/>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9161F811-E1F2-F49B-0DEE-0E83457B6950}"/>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13672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916832"/>
            <a:ext cx="11449272" cy="4392488"/>
          </a:xfrm>
        </p:spPr>
        <p:txBody>
          <a:bodyPr>
            <a:noAutofit/>
          </a:bodyPr>
          <a:lstStyle/>
          <a:p>
            <a:pPr marL="457200" indent="-457200" algn="l">
              <a:buFont typeface="Wingdings" panose="05000000000000000000" pitchFamily="2" charset="2"/>
              <a:buChar char="Ø"/>
            </a:pPr>
            <a:r>
              <a:rPr lang="es-ES" sz="3200" b="0" i="0" dirty="0">
                <a:effectLst/>
                <a:latin typeface="+mn-lt"/>
              </a:rPr>
              <a:t>Manifiesta un falso interés de ayuda por los demás, o por los pobres, pero nunca los ayuda.</a:t>
            </a:r>
          </a:p>
          <a:p>
            <a:pPr marL="457200" indent="-457200" algn="l">
              <a:buFont typeface="Wingdings" panose="05000000000000000000" pitchFamily="2" charset="2"/>
              <a:buChar char="Ø"/>
            </a:pPr>
            <a:r>
              <a:rPr lang="es-ES" sz="3200" b="0" i="0" dirty="0">
                <a:effectLst/>
                <a:latin typeface="+mn-lt"/>
              </a:rPr>
              <a:t>Este tipo de personas difícilmente son solidarias, siempre son, primero ellos, segundo ellos y terceros ellos.</a:t>
            </a:r>
          </a:p>
          <a:p>
            <a:pPr algn="l"/>
            <a:r>
              <a:rPr lang="es-ES" sz="3200" b="0" i="0" dirty="0">
                <a:effectLst/>
                <a:latin typeface="+mn-lt"/>
              </a:rPr>
              <a:t>Este tipo de características de judas iscariote, las encontramos en muchas personas en la actualidad, por ende son de mucho cuidado.</a:t>
            </a:r>
          </a:p>
          <a:p>
            <a:pPr algn="l"/>
            <a:r>
              <a:rPr lang="es-ES" sz="3200" b="0" i="0" dirty="0">
                <a:effectLst/>
                <a:latin typeface="+mn-lt"/>
              </a:rPr>
              <a:t>No imitemos el comportamiento de judas iscariote, debido que todos sabemos cual fue el final de judas, muy a pesar de haberse arrepentido y haber tirado las monedas en el templo a los sumos sacerdotes, fue y se ahorcó.</a:t>
            </a:r>
          </a:p>
          <a:p>
            <a:pPr>
              <a:buClr>
                <a:schemeClr val="bg1"/>
              </a:buClr>
            </a:pPr>
            <a:endParaRPr lang="es-ES" dirty="0">
              <a:latin typeface="Monserrat"/>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9B118F78-8942-A154-27A1-7704AF647930}"/>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98881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628800"/>
            <a:ext cx="11449272" cy="4392488"/>
          </a:xfrm>
        </p:spPr>
        <p:txBody>
          <a:bodyPr>
            <a:noAutofit/>
          </a:bodyPr>
          <a:lstStyle/>
          <a:p>
            <a:pPr marL="541338" indent="-541338">
              <a:buClr>
                <a:schemeClr val="bg1"/>
              </a:buClr>
              <a:buAutoNum type="arabicPeriod" startAt="4"/>
            </a:pPr>
            <a:r>
              <a:rPr lang="es-CR" altLang="es-CR" dirty="0">
                <a:solidFill>
                  <a:srgbClr val="FFC000"/>
                </a:solidFill>
                <a:latin typeface="Monserrat"/>
              </a:rPr>
              <a:t>ENCUENTRO CON JESÚS</a:t>
            </a:r>
            <a:r>
              <a:rPr lang="es-CR" altLang="es-CR" dirty="0">
                <a:latin typeface="Monserrat"/>
              </a:rPr>
              <a:t>: Luc 9:57,58.- </a:t>
            </a:r>
            <a:r>
              <a:rPr lang="es-ES" dirty="0">
                <a:latin typeface="Monserrat"/>
              </a:rPr>
              <a:t>Yendo ellos, uno le dijo en el camino: Señor, te seguiré adondequiera que vayas. Y le dijo Jesús: Las zorras tienen guaridas, y las aves de los cielos nidos; mas el Hijo del Hombre no tiene dónde recostar la cabeza.</a:t>
            </a:r>
          </a:p>
          <a:p>
            <a:pPr marL="541338">
              <a:buClr>
                <a:schemeClr val="bg1"/>
              </a:buClr>
              <a:tabLst>
                <a:tab pos="541338" algn="l"/>
              </a:tabLst>
            </a:pPr>
            <a:r>
              <a:rPr lang="es-ES" b="0" i="0" dirty="0">
                <a:effectLst/>
                <a:latin typeface="Monserrat"/>
              </a:rPr>
              <a:t>“Mientras Jesús estaba preparando a los discípulos para su ordenación, un hombre que no había sido llamado se presentó con insistencia entre ellos. </a:t>
            </a:r>
            <a:r>
              <a:rPr lang="es-ES" b="0" i="0" dirty="0">
                <a:solidFill>
                  <a:srgbClr val="FFC000"/>
                </a:solidFill>
                <a:effectLst/>
                <a:latin typeface="Monserrat"/>
              </a:rPr>
              <a:t>Era </a:t>
            </a:r>
            <a:r>
              <a:rPr lang="es-ES" b="1" i="0" dirty="0">
                <a:solidFill>
                  <a:srgbClr val="FFC000"/>
                </a:solidFill>
                <a:effectLst/>
                <a:latin typeface="Monserrat"/>
              </a:rPr>
              <a:t>Judas Iscariote</a:t>
            </a:r>
            <a:r>
              <a:rPr lang="es-ES" b="0" i="0" dirty="0">
                <a:solidFill>
                  <a:srgbClr val="FFC000"/>
                </a:solidFill>
                <a:effectLst/>
                <a:latin typeface="Monserrat"/>
              </a:rPr>
              <a:t>, </a:t>
            </a:r>
            <a:r>
              <a:rPr lang="es-ES" b="0" i="0" dirty="0">
                <a:effectLst/>
                <a:latin typeface="Monserrat"/>
              </a:rPr>
              <a:t>hombre que profesaba seguir a Cristo y que se adelantó ahora para solicitar un lugar en el círculo íntimo de los discípulos. Con gran fervor y aparente sinceridad, declaró: “Maestro, te seguiré a donde quiera que fueres.” Jesús no le rechazó ni le </a:t>
            </a:r>
            <a:r>
              <a:rPr lang="es-ES" b="0" i="0" dirty="0" err="1">
                <a:effectLst/>
                <a:latin typeface="Monserrat"/>
              </a:rPr>
              <a:t>dió</a:t>
            </a:r>
            <a:r>
              <a:rPr lang="es-ES" b="0" i="0" dirty="0">
                <a:effectLst/>
                <a:latin typeface="Monserrat"/>
              </a:rPr>
              <a:t> la bienvenida, sino que pronunció tan sólo estas palabras tristes: “Las zorras tienen cavernas, y las aves del cielo nidos; mas el Hijo del hombre no tiene donde recueste su cabeza.” </a:t>
            </a:r>
            <a:r>
              <a:rPr lang="es-ES" b="1" i="0" dirty="0">
                <a:solidFill>
                  <a:srgbClr val="FFC000"/>
                </a:solidFill>
                <a:effectLst/>
                <a:latin typeface="Monserrat"/>
              </a:rPr>
              <a:t>Judas</a:t>
            </a:r>
            <a:r>
              <a:rPr lang="es-ES" b="0" i="0" dirty="0">
                <a:solidFill>
                  <a:srgbClr val="FFC000"/>
                </a:solidFill>
                <a:effectLst/>
                <a:latin typeface="Monserrat"/>
              </a:rPr>
              <a:t> creía que</a:t>
            </a:r>
            <a:endParaRPr lang="es-ES" dirty="0">
              <a:latin typeface="Monserrat"/>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A7977632-6CBE-9D71-5DA7-7670252A76DB}"/>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263814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1916832"/>
            <a:ext cx="11521280" cy="4392488"/>
          </a:xfrm>
        </p:spPr>
        <p:txBody>
          <a:bodyPr>
            <a:noAutofit/>
          </a:bodyPr>
          <a:lstStyle/>
          <a:p>
            <a:pPr marL="452438" indent="-452438">
              <a:buClr>
                <a:schemeClr val="bg1"/>
              </a:buClr>
            </a:pPr>
            <a:r>
              <a:rPr lang="es-ES" b="0" i="0" dirty="0">
                <a:effectLst/>
                <a:latin typeface="Monserrat"/>
              </a:rPr>
              <a:t>	</a:t>
            </a:r>
            <a:r>
              <a:rPr lang="es-ES" b="0" i="0" dirty="0">
                <a:solidFill>
                  <a:srgbClr val="FFC000"/>
                </a:solidFill>
                <a:effectLst/>
                <a:latin typeface="Monserrat"/>
              </a:rPr>
              <a:t>Jesús era el Mesías; y uniéndose a los apóstoles esperaba conseguir un alto puesto en el nuevo reino, </a:t>
            </a:r>
            <a:r>
              <a:rPr lang="es-ES" b="0" i="0" dirty="0">
                <a:effectLst/>
                <a:latin typeface="Monserrat"/>
              </a:rPr>
              <a:t>así que Jesús se proponía desvanecer esta esperanza declarando su pobreza”. DTG 260.</a:t>
            </a:r>
          </a:p>
          <a:p>
            <a:pPr marL="452438" indent="-452438">
              <a:buClr>
                <a:schemeClr val="bg1"/>
              </a:buClr>
              <a:buAutoNum type="arabicPeriod" startAt="5"/>
            </a:pPr>
            <a:r>
              <a:rPr lang="es-ES" dirty="0">
                <a:latin typeface="Monserrat"/>
              </a:rPr>
              <a:t>Se convirtió en uno de los 12 apóstoles.</a:t>
            </a:r>
          </a:p>
          <a:p>
            <a:pPr marL="452438" indent="-452438">
              <a:buClr>
                <a:schemeClr val="bg1"/>
              </a:buClr>
              <a:buFont typeface="Arial" panose="020B0604020202020204" pitchFamily="34" charset="0"/>
              <a:buAutoNum type="arabicPeriod" startAt="5"/>
            </a:pPr>
            <a:r>
              <a:rPr lang="es-ES" dirty="0">
                <a:latin typeface="Monserrat"/>
              </a:rPr>
              <a:t>“Judas era tenido en alta estima por los discípulos, y ejercía gran influencia sobre ellos. a) </a:t>
            </a:r>
            <a:r>
              <a:rPr lang="es-ES" dirty="0">
                <a:solidFill>
                  <a:srgbClr val="FFC000"/>
                </a:solidFill>
                <a:latin typeface="Monserrat"/>
              </a:rPr>
              <a:t>Tenía alta opinión de sus propias cualidades y consideraba a sus hermanos muy inferiores a él en juicio y capacidad.</a:t>
            </a:r>
            <a:r>
              <a:rPr lang="es-ES" dirty="0">
                <a:latin typeface="Monserrat"/>
              </a:rPr>
              <a:t> Ellos no veían sus oportunidades, pensaba él, ni aprovechaban las circunstancias. b) </a:t>
            </a:r>
            <a:r>
              <a:rPr lang="es-ES" dirty="0">
                <a:solidFill>
                  <a:srgbClr val="FFC000"/>
                </a:solidFill>
                <a:latin typeface="Monserrat"/>
              </a:rPr>
              <a:t>La iglesia no prosperaría nunca con hombres tan cortos de vista como directores</a:t>
            </a:r>
            <a:r>
              <a:rPr lang="es-ES" dirty="0">
                <a:latin typeface="Monserrat"/>
              </a:rPr>
              <a:t>. c) </a:t>
            </a:r>
            <a:r>
              <a:rPr lang="es-ES" dirty="0">
                <a:solidFill>
                  <a:srgbClr val="FFC000"/>
                </a:solidFill>
                <a:latin typeface="Monserrat"/>
              </a:rPr>
              <a:t>Pedro</a:t>
            </a:r>
            <a:r>
              <a:rPr lang="es-ES" dirty="0">
                <a:latin typeface="Monserrat"/>
              </a:rPr>
              <a:t> era impetuoso; obraba sin consideración. d) </a:t>
            </a:r>
            <a:r>
              <a:rPr lang="es-ES" dirty="0">
                <a:solidFill>
                  <a:srgbClr val="FFC000"/>
                </a:solidFill>
                <a:latin typeface="Monserrat"/>
              </a:rPr>
              <a:t>Juan</a:t>
            </a:r>
            <a:r>
              <a:rPr lang="es-ES" dirty="0">
                <a:latin typeface="Monserrat"/>
              </a:rPr>
              <a:t>, que atesoraba las verdades que caían de los labios de Cristo, era considerado</a:t>
            </a:r>
            <a:endParaRPr lang="es-ES"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4D1FF6FE-9C77-E93D-CC94-6FF635AED6D5}"/>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1351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1700808"/>
            <a:ext cx="11521280" cy="4392488"/>
          </a:xfrm>
        </p:spPr>
        <p:txBody>
          <a:bodyPr>
            <a:noAutofit/>
          </a:bodyPr>
          <a:lstStyle/>
          <a:p>
            <a:pPr marL="452438" indent="-452438">
              <a:buClr>
                <a:schemeClr val="bg1"/>
              </a:buClr>
            </a:pPr>
            <a:r>
              <a:rPr lang="es-ES" b="0" i="0" dirty="0">
                <a:effectLst/>
                <a:latin typeface="Monserrat"/>
              </a:rPr>
              <a:t>	</a:t>
            </a:r>
            <a:r>
              <a:rPr lang="es-ES" dirty="0">
                <a:latin typeface="Monserrat"/>
              </a:rPr>
              <a:t> por Judas como mal financista. e) </a:t>
            </a:r>
            <a:r>
              <a:rPr lang="es-ES" dirty="0">
                <a:solidFill>
                  <a:srgbClr val="FFC000"/>
                </a:solidFill>
                <a:latin typeface="Monserrat"/>
              </a:rPr>
              <a:t>Mateo</a:t>
            </a:r>
            <a:r>
              <a:rPr lang="es-ES" dirty="0">
                <a:latin typeface="Monserrat"/>
              </a:rPr>
              <a:t>, cuya preparación le había enseñado a ser exacto en todas las cosas, era muy meticuloso en cuanto a la honradez, y estaba siempre contemplando las palabras de Cristo, y se absorbía tanto en ellas que, según pensaba Judas, nunca se le podría confiar la transacción de asuntos que requiriesen previsión y agudeza. Así pasaba Judas revista a todos los discípulos, y se lisonjeaba porque, de no tener él su capacidad para manejar las cosas, la iglesia se vería con frecuencia en perplejidad y embarazo. f) </a:t>
            </a:r>
            <a:r>
              <a:rPr lang="es-ES" dirty="0">
                <a:solidFill>
                  <a:srgbClr val="FFC000"/>
                </a:solidFill>
                <a:latin typeface="Monserrat"/>
              </a:rPr>
              <a:t>Judas se consideraba como el único capaz, aquel a quien no podía aventajársele en los negocios</a:t>
            </a:r>
            <a:r>
              <a:rPr lang="es-ES" dirty="0">
                <a:latin typeface="Monserrat"/>
              </a:rPr>
              <a:t>. DTG, 663, 664.</a:t>
            </a:r>
          </a:p>
          <a:p>
            <a:pPr marL="514350" indent="-514350">
              <a:buClr>
                <a:schemeClr val="bg1"/>
              </a:buClr>
            </a:pPr>
            <a:r>
              <a:rPr lang="es-ES" dirty="0">
                <a:latin typeface="Monserrat"/>
              </a:rPr>
              <a:t>7.  Fue el tesorero del grupo.- Juan 12:4-6.- Y dijo uno de sus discípulos, Judas Iscariote hijo de Simón, el que le había de entregar: ¿Por qué no fue este perfume vendido por trescientos</a:t>
            </a:r>
            <a:endParaRPr lang="es-CR" sz="2400" dirty="0"/>
          </a:p>
          <a:p>
            <a:pPr marL="452438" indent="-452438" eaLnBrk="0" fontAlgn="base" hangingPunct="0">
              <a:lnSpc>
                <a:spcPct val="100000"/>
              </a:lnSpc>
              <a:spcBef>
                <a:spcPct val="0"/>
              </a:spcBef>
              <a:spcAft>
                <a:spcPct val="0"/>
              </a:spcAft>
            </a:pPr>
            <a:endParaRPr lang="es-ES"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2E12C7E0-184E-B27B-EA21-935E039D836F}"/>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40554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35360" y="1844824"/>
            <a:ext cx="11521280" cy="4392488"/>
          </a:xfrm>
        </p:spPr>
        <p:txBody>
          <a:bodyPr>
            <a:noAutofit/>
          </a:bodyPr>
          <a:lstStyle/>
          <a:p>
            <a:pPr marL="452438" indent="-452438">
              <a:buClr>
                <a:schemeClr val="bg1"/>
              </a:buClr>
            </a:pPr>
            <a:r>
              <a:rPr lang="es-ES" dirty="0">
                <a:solidFill>
                  <a:srgbClr val="FFC000"/>
                </a:solidFill>
                <a:latin typeface="Monserrat"/>
              </a:rPr>
              <a:t>	</a:t>
            </a:r>
            <a:r>
              <a:rPr lang="es-ES" dirty="0">
                <a:latin typeface="Monserrat"/>
              </a:rPr>
              <a:t>denarios, y dado a los pobres? </a:t>
            </a:r>
            <a:r>
              <a:rPr lang="es-ES" dirty="0">
                <a:solidFill>
                  <a:srgbClr val="FFC000"/>
                </a:solidFill>
                <a:latin typeface="Monserrat"/>
              </a:rPr>
              <a:t>Pero dijo</a:t>
            </a:r>
            <a:r>
              <a:rPr lang="es-ES" dirty="0">
                <a:latin typeface="Monserrat"/>
              </a:rPr>
              <a:t> </a:t>
            </a:r>
            <a:r>
              <a:rPr lang="es-ES" dirty="0">
                <a:solidFill>
                  <a:srgbClr val="FFC000"/>
                </a:solidFill>
                <a:latin typeface="Monserrat"/>
              </a:rPr>
              <a:t>esto, no porque se cuidara de los pobres, sino porque era ladrón</a:t>
            </a:r>
            <a:r>
              <a:rPr lang="es-ES" dirty="0">
                <a:latin typeface="Monserrat"/>
              </a:rPr>
              <a:t>, y teniendo la bolsa, sustraía de lo que se echaba en ella.</a:t>
            </a:r>
          </a:p>
          <a:p>
            <a:pPr marL="452438" indent="-452438">
              <a:buClr>
                <a:schemeClr val="bg1"/>
              </a:buClr>
            </a:pPr>
            <a:r>
              <a:rPr lang="es-ES" dirty="0"/>
              <a:t>	</a:t>
            </a:r>
            <a:r>
              <a:rPr lang="es-ES" dirty="0">
                <a:latin typeface="Monserrat"/>
              </a:rPr>
              <a:t>“Judas ejercía gran influencia sobre los discípulos. Hombre de presencia dominante y dotado de excelentes cualidades. Pero estos dones naturales no habían sido santificados por Dios. Judas había abierto a las tentaciones de Satanás las habitaciones de su mente y la puerta de su corazón. Había consagrado sus energías al servicio propio, a la exaltación de su persona </a:t>
            </a:r>
            <a:r>
              <a:rPr lang="es-ES" dirty="0">
                <a:solidFill>
                  <a:srgbClr val="FFC000"/>
                </a:solidFill>
                <a:latin typeface="Monserrat"/>
              </a:rPr>
              <a:t>y al amor al dinero”</a:t>
            </a:r>
            <a:r>
              <a:rPr lang="es-ES" dirty="0">
                <a:latin typeface="Monserrat"/>
              </a:rPr>
              <a:t> (CT 267).</a:t>
            </a:r>
          </a:p>
          <a:p>
            <a:pPr marL="452438" indent="-452438">
              <a:buClr>
                <a:schemeClr val="bg1"/>
              </a:buClr>
            </a:pPr>
            <a:r>
              <a:rPr lang="es-ES" dirty="0">
                <a:solidFill>
                  <a:srgbClr val="FFC000"/>
                </a:solidFill>
                <a:latin typeface="Monserrat"/>
              </a:rPr>
              <a:t>8. Luc 22:3</a:t>
            </a:r>
            <a:r>
              <a:rPr lang="es-ES" dirty="0">
                <a:latin typeface="Monserrat"/>
              </a:rPr>
              <a:t>.- Y entró Satanás </a:t>
            </a:r>
            <a:r>
              <a:rPr lang="es-ES" dirty="0">
                <a:solidFill>
                  <a:srgbClr val="FFC000"/>
                </a:solidFill>
                <a:latin typeface="Monserrat"/>
              </a:rPr>
              <a:t>en Judas, por sobrenombre Iscariote</a:t>
            </a:r>
            <a:r>
              <a:rPr lang="es-ES" dirty="0">
                <a:latin typeface="Monserrat"/>
              </a:rPr>
              <a:t>, el cual era uno del número de los doce.</a:t>
            </a:r>
          </a:p>
          <a:p>
            <a:pPr marL="514350" indent="-514350">
              <a:buClr>
                <a:schemeClr val="bg1"/>
              </a:buClr>
              <a:buAutoNum type="arabicPeriod" startAt="5"/>
            </a:pPr>
            <a:endParaRPr lang="es-ES" dirty="0">
              <a:latin typeface="Monserrat"/>
            </a:endParaRPr>
          </a:p>
          <a:p>
            <a:pPr marL="541338" indent="-541338">
              <a:buClr>
                <a:schemeClr val="bg1"/>
              </a:buClr>
              <a:buAutoNum type="arabicPeriod" startAt="4"/>
            </a:pPr>
            <a:endParaRPr lang="es-CR" sz="2400" dirty="0"/>
          </a:p>
          <a:p>
            <a:pPr marL="452438" indent="-452438" eaLnBrk="0" fontAlgn="base" hangingPunct="0">
              <a:lnSpc>
                <a:spcPct val="100000"/>
              </a:lnSpc>
              <a:spcBef>
                <a:spcPct val="0"/>
              </a:spcBef>
              <a:spcAft>
                <a:spcPct val="0"/>
              </a:spcAft>
            </a:pPr>
            <a:endParaRPr lang="es-ES"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9A97C279-80E2-9F55-6074-9C8D5DBB80D6}"/>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228223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772816"/>
            <a:ext cx="11449272" cy="4392488"/>
          </a:xfrm>
        </p:spPr>
        <p:txBody>
          <a:bodyPr>
            <a:noAutofit/>
          </a:bodyPr>
          <a:lstStyle/>
          <a:p>
            <a:pPr marL="541338" fontAlgn="base"/>
            <a:r>
              <a:rPr lang="es-ES" sz="2400" dirty="0"/>
              <a:t>Satanás entró en Judas Iscariote, y le indujo a traicionar a su Señor. Satanás indujo a Ananías y Safira a mentir al Espíritu Santo. Los que no están completamente consagrados a Dios serán inducidos a hacer la obra de Satanás, mientras se lisonjean de que están en el servicio de Cristo. {2JT 16.1} </a:t>
            </a:r>
          </a:p>
          <a:p>
            <a:pPr marL="541338" indent="-541338" fontAlgn="base"/>
            <a:r>
              <a:rPr lang="es-ES" sz="2400" dirty="0"/>
              <a:t>9.  Marc 14:10, 11.- Entonces Judas Iscariote, uno de los doce, fue a los principales sacerdotes para entregárselo. Ellos, al oírlo, se alegraron, y prometieron darle dinero. Y Judas buscaba oportunidad para entregarle.</a:t>
            </a:r>
          </a:p>
          <a:p>
            <a:pPr marL="541338" fontAlgn="base"/>
            <a:r>
              <a:rPr lang="es-ES" sz="2400" dirty="0"/>
              <a:t>Todos los que siguen a Cristo deberán practicar una genuina abnegación. </a:t>
            </a:r>
            <a:r>
              <a:rPr lang="es-ES" sz="2400" dirty="0">
                <a:solidFill>
                  <a:srgbClr val="FFC000"/>
                </a:solidFill>
              </a:rPr>
              <a:t>Judas se propuso seguir a Cristo, </a:t>
            </a:r>
            <a:r>
              <a:rPr lang="es-ES" sz="2400" dirty="0"/>
              <a:t>y al mismo tiempo llevar a cabo sus planes egoístas y codiciosos. </a:t>
            </a:r>
            <a:r>
              <a:rPr lang="es-ES" sz="2400" dirty="0">
                <a:solidFill>
                  <a:srgbClr val="FFC000"/>
                </a:solidFill>
              </a:rPr>
              <a:t>Tuvo los mismos privilegios </a:t>
            </a:r>
            <a:r>
              <a:rPr lang="es-ES" sz="2400" dirty="0"/>
              <a:t>que los demás discípulos. </a:t>
            </a:r>
            <a:r>
              <a:rPr lang="es-ES" sz="2400" dirty="0">
                <a:solidFill>
                  <a:srgbClr val="FFC000"/>
                </a:solidFill>
              </a:rPr>
              <a:t>Tuvo los mismos privilegios de escuchar las</a:t>
            </a:r>
            <a:endParaRPr lang="es-ES" sz="2400"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F0179D04-8F79-5E89-4EBB-C64AD01306DC}"/>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122771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2348880"/>
            <a:ext cx="11449272" cy="3498010"/>
          </a:xfrm>
        </p:spPr>
        <p:txBody>
          <a:bodyPr>
            <a:noAutofit/>
          </a:bodyPr>
          <a:lstStyle/>
          <a:p>
            <a:pPr marL="541338" fontAlgn="base"/>
            <a:r>
              <a:rPr lang="es-ES" dirty="0">
                <a:solidFill>
                  <a:srgbClr val="FFC000"/>
                </a:solidFill>
              </a:rPr>
              <a:t>lecciones de Cristo</a:t>
            </a:r>
            <a:r>
              <a:rPr lang="es-ES" dirty="0"/>
              <a:t>, que presentaban con sencillez la piedad práctica, pero no siempre le agradó la llana verdad. Lo hería, y </a:t>
            </a:r>
            <a:r>
              <a:rPr lang="es-ES" dirty="0">
                <a:solidFill>
                  <a:srgbClr val="FFC000"/>
                </a:solidFill>
              </a:rPr>
              <a:t>en lugar de que Judas Iscariote aceptara esto como una obra personal, encontró errores en las palabras y las obras de Cristo, </a:t>
            </a:r>
            <a:r>
              <a:rPr lang="es-ES" dirty="0"/>
              <a:t>y criticó sus claras enseñanzas. </a:t>
            </a:r>
            <a:r>
              <a:rPr lang="es-ES" dirty="0">
                <a:solidFill>
                  <a:srgbClr val="FFC000"/>
                </a:solidFill>
              </a:rPr>
              <a:t>En lugar de transformarse en su carácter, estaba cultivando el amor propio, la estima de sí mismo y el amor al dinero</a:t>
            </a:r>
            <a:r>
              <a:rPr lang="es-ES" dirty="0"/>
              <a:t>.—RH 21/8/1894.</a:t>
            </a:r>
          </a:p>
          <a:p>
            <a:pPr marL="541338" indent="-541338" fontAlgn="base"/>
            <a:endParaRPr lang="es-ES"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6080693A-037A-8805-E80A-5A6E42A4A7F4}"/>
              </a:ext>
            </a:extLst>
          </p:cNvPr>
          <p:cNvSpPr>
            <a:spLocks noGrp="1"/>
          </p:cNvSpPr>
          <p:nvPr>
            <p:ph type="title"/>
          </p:nvPr>
        </p:nvSpPr>
        <p:spPr>
          <a:xfrm>
            <a:off x="209367"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JUDAS ISCARIOTE</a:t>
            </a:r>
            <a:endParaRPr lang="en-US" sz="6600" dirty="0">
              <a:solidFill>
                <a:schemeClr val="bg1"/>
              </a:solidFill>
            </a:endParaRPr>
          </a:p>
        </p:txBody>
      </p:sp>
    </p:spTree>
    <p:extLst>
      <p:ext uri="{BB962C8B-B14F-4D97-AF65-F5344CB8AC3E}">
        <p14:creationId xmlns:p14="http://schemas.microsoft.com/office/powerpoint/2010/main" val="35901553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7D5920F981142B54E700C3F0CE96A" ma:contentTypeVersion="28" ma:contentTypeDescription="Create a new document." ma:contentTypeScope="" ma:versionID="1c81f63b01fd38f8003075948bd112f6">
  <xsd:schema xmlns:xsd="http://www.w3.org/2001/XMLSchema" xmlns:xs="http://www.w3.org/2001/XMLSchema" xmlns:p="http://schemas.microsoft.com/office/2006/metadata/properties" xmlns:ns3="e2097ba0-91a2-47de-85c1-e8dc8e7473a4" xmlns:ns4="8d9adaca-5523-4a5e-968e-03daff459647" targetNamespace="http://schemas.microsoft.com/office/2006/metadata/properties" ma:root="true" ma:fieldsID="b9933ad274513e8fd0f1bc99996fbc47" ns3:_="" ns4:_="">
    <xsd:import namespace="e2097ba0-91a2-47de-85c1-e8dc8e7473a4"/>
    <xsd:import namespace="8d9adaca-5523-4a5e-968e-03daff45964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97ba0-91a2-47de-85c1-e8dc8e747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adaca-5523-4a5e-968e-03daff45964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8d9adaca-5523-4a5e-968e-03daff459647">
      <UserInfo>
        <DisplayName/>
        <AccountId xsi:nil="true"/>
        <AccountType/>
      </UserInfo>
    </Teachers>
    <Self_Registration_Enabled xmlns="8d9adaca-5523-4a5e-968e-03daff459647" xsi:nil="true"/>
    <FolderType xmlns="8d9adaca-5523-4a5e-968e-03daff459647" xsi:nil="true"/>
    <DefaultSectionNames xmlns="8d9adaca-5523-4a5e-968e-03daff459647" xsi:nil="true"/>
    <AppVersion xmlns="8d9adaca-5523-4a5e-968e-03daff459647" xsi:nil="true"/>
    <NotebookType xmlns="8d9adaca-5523-4a5e-968e-03daff459647" xsi:nil="true"/>
    <Students xmlns="8d9adaca-5523-4a5e-968e-03daff459647">
      <UserInfo>
        <DisplayName/>
        <AccountId xsi:nil="true"/>
        <AccountType/>
      </UserInfo>
    </Students>
    <Student_Groups xmlns="8d9adaca-5523-4a5e-968e-03daff459647">
      <UserInfo>
        <DisplayName/>
        <AccountId xsi:nil="true"/>
        <AccountType/>
      </UserInfo>
    </Student_Groups>
    <Is_Collaboration_Space_Locked xmlns="8d9adaca-5523-4a5e-968e-03daff459647" xsi:nil="true"/>
    <Owner xmlns="8d9adaca-5523-4a5e-968e-03daff459647">
      <UserInfo>
        <DisplayName/>
        <AccountId xsi:nil="true"/>
        <AccountType/>
      </UserInfo>
    </Owner>
    <Has_Teacher_Only_SectionGroup xmlns="8d9adaca-5523-4a5e-968e-03daff459647" xsi:nil="true"/>
    <Self_Registration_Enabled0 xmlns="8d9adaca-5523-4a5e-968e-03daff459647" xsi:nil="true"/>
    <Invited_Teachers xmlns="8d9adaca-5523-4a5e-968e-03daff459647" xsi:nil="true"/>
    <CultureName xmlns="8d9adaca-5523-4a5e-968e-03daff459647" xsi:nil="true"/>
    <Invited_Students xmlns="8d9adaca-5523-4a5e-968e-03daff4596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CC63F-F97A-4883-9281-C663E2CE1667}">
  <ds:schemaRefs>
    <ds:schemaRef ds:uri="http://schemas.microsoft.com/office/2006/metadata/contentType"/>
    <ds:schemaRef ds:uri="http://schemas.microsoft.com/office/2006/metadata/properties/metaAttributes"/>
    <ds:schemaRef ds:uri="http://www.w3.org/2000/xmlns/"/>
    <ds:schemaRef ds:uri="http://www.w3.org/2001/XMLSchema"/>
    <ds:schemaRef ds:uri="e2097ba0-91a2-47de-85c1-e8dc8e7473a4"/>
    <ds:schemaRef ds:uri="8d9adaca-5523-4a5e-968e-03daff4596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45D43-895F-4178-B198-EC12ECB475D7}">
  <ds:schemaRefs>
    <ds:schemaRef ds:uri="e2097ba0-91a2-47de-85c1-e8dc8e7473a4"/>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8d9adaca-5523-4a5e-968e-03daff45964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ABB3CB5-4FE9-4A73-A589-CA85988FCD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17973</TotalTime>
  <Words>1999</Words>
  <Application>Microsoft Office PowerPoint</Application>
  <PresentationFormat>Panorámica</PresentationFormat>
  <Paragraphs>57</Paragraphs>
  <Slides>16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Monserrat</vt:lpstr>
      <vt:lpstr>Montserrat</vt:lpstr>
      <vt:lpstr>Montserrat SemiBold</vt:lpstr>
      <vt:lpstr>system-ui</vt:lpstr>
      <vt:lpstr>Wingdings</vt:lpstr>
      <vt:lpstr>Tema de Office</vt:lpstr>
      <vt:lpstr>SERIE LOS 12 APÓSTOLES JUDAS ISCARIOTE</vt:lpstr>
      <vt:lpstr>SERIE LOS 12 APÓSTOLES JUDAS ISCARIOTE</vt:lpstr>
      <vt:lpstr>SERIE LOS 12 APÓSTOLES JUDAS ISCARIOTE</vt:lpstr>
      <vt:lpstr>SERIE LOS 12 APÓSTOLES JUDAS ISCARIOTE</vt:lpstr>
      <vt:lpstr>SERIE LOS 12 APÓSTOLES JUDAS ISCARIOTE</vt:lpstr>
      <vt:lpstr>SERIE LOS 12 APÓSTOLES JUDAS ISCARIOTE</vt:lpstr>
      <vt:lpstr>SERIE LOS 12 APÓSTOLES JUDAS ISCARIOTE</vt:lpstr>
      <vt:lpstr>SERIE LOS 12 APÓSTOLES JUDAS ISCARIOTE</vt:lpstr>
      <vt:lpstr>SERIE LOS 12 APÓSTOLES JUDAS ISCARIOTE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PiKoMuLe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PREDICACIÓN BIBLICA Franz Ríos Th.D PANAMÁ</dc:title>
  <dc:creator>Dr. Franz Rios</dc:creator>
  <cp:lastModifiedBy>Dodanim Castillo Aráuz</cp:lastModifiedBy>
  <cp:revision>294</cp:revision>
  <dcterms:created xsi:type="dcterms:W3CDTF">2009-07-29T15:25:36Z</dcterms:created>
  <dcterms:modified xsi:type="dcterms:W3CDTF">2022-09-03T21:52:20Z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0x0101000AB7D5920F981142B54E700C3F0CE96A</vt:lpwstr>
  </property>
</Properties>
</file>