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8"/>
  </p:notesMasterIdLst>
  <p:handoutMasterIdLst>
    <p:handoutMasterId r:id="rId9"/>
  </p:handoutMasterIdLst>
  <p:sldIdLst>
    <p:sldId id="261" r:id="rId3"/>
    <p:sldId id="263" r:id="rId4"/>
    <p:sldId id="262" r:id="rId5"/>
    <p:sldId id="264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00"/>
    <a:srgbClr val="EEC916"/>
    <a:srgbClr val="320605"/>
    <a:srgbClr val="5E1F1E"/>
    <a:srgbClr val="5D4A08"/>
    <a:srgbClr val="934415"/>
    <a:srgbClr val="693B2C"/>
    <a:srgbClr val="0201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56" d="100"/>
          <a:sy n="56" d="100"/>
        </p:scale>
        <p:origin x="12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12/9/2022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9C155-EE5B-4082-A828-C15153764BCE}" type="slidenum">
              <a:rPr lang="es-CR" smtClean="0"/>
              <a:t>5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18059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495800" y="954533"/>
            <a:ext cx="7696200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“MORIR COMO UNA SEMILLA”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25077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094931" y="2668242"/>
            <a:ext cx="6721929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system-ui"/>
              </a:rPr>
              <a:t>De cierto, de cierto os digo, que si el grano de trigo no cae en la tierra y muere, queda solo; pero si muere, lleva mucho fruto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(Juan 12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:24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320517" y="6195489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407EAFF-70B0-4743-F4C6-E130C27F207F}"/>
              </a:ext>
            </a:extLst>
          </p:cNvPr>
          <p:cNvSpPr txBox="1"/>
          <p:nvPr/>
        </p:nvSpPr>
        <p:spPr>
          <a:xfrm>
            <a:off x="5182298" y="5032029"/>
            <a:ext cx="6380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000" dirty="0">
                <a:solidFill>
                  <a:srgbClr val="FFC000"/>
                </a:solidFill>
              </a:rPr>
              <a:t>“¿De qué manera se aplica a tu vida la analogía del grano de trigo? ¿Por qué nos cuesta tanto aceptar la voluntad de Dios aun sabiendo que es lo mayor para nosotros?”</a:t>
            </a:r>
          </a:p>
        </p:txBody>
      </p:sp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1729099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17426" y="2772699"/>
            <a:ext cx="4027489" cy="3293804"/>
          </a:xfrm>
        </p:spPr>
        <p:txBody>
          <a:bodyPr anchor="ctr">
            <a:noAutofit/>
          </a:bodyPr>
          <a:lstStyle/>
          <a:p>
            <a:pPr algn="l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“S</a:t>
            </a:r>
            <a:r>
              <a:rPr lang="es-E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ino que se despojó a sí mismo tomando forma de siervo, haciéndose semejante a los hombres. Y hallándose en forma de hombre, se humilló a sí mismo, haciéndose obediente hasta la muerte, y muerte de cruz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” (Fil. 2:7, 8).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9425" y="1709430"/>
            <a:ext cx="5183188" cy="823912"/>
          </a:xfrm>
        </p:spPr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53067" y="2389547"/>
            <a:ext cx="5318485" cy="4205806"/>
          </a:xfrm>
        </p:spPr>
        <p:txBody>
          <a:bodyPr>
            <a:normAutofit lnSpcReduction="10000"/>
          </a:bodyPr>
          <a:lstStyle/>
          <a:p>
            <a:r>
              <a:rPr lang="es-CR" sz="3200" dirty="0"/>
              <a:t>En el ejemplo de Jesús vemos reflejado:</a:t>
            </a:r>
          </a:p>
          <a:p>
            <a:pPr lvl="1"/>
            <a:r>
              <a:rPr lang="es-CR" sz="2800" dirty="0"/>
              <a:t>Renunció a ser igual con el Padre y se hizo semejante a nosotros.</a:t>
            </a:r>
          </a:p>
          <a:p>
            <a:pPr lvl="1"/>
            <a:r>
              <a:rPr lang="es-CR" sz="2800" dirty="0"/>
              <a:t>Vino como un siervo.</a:t>
            </a:r>
          </a:p>
          <a:p>
            <a:pPr lvl="1"/>
            <a:r>
              <a:rPr lang="es-CR" sz="2800" dirty="0"/>
              <a:t>Fue obediente hasta la muerte, y muerte de cruz.</a:t>
            </a:r>
          </a:p>
          <a:p>
            <a:r>
              <a:rPr lang="es-CR" sz="3200" dirty="0"/>
              <a:t>El resultado final: Dios lo exaltó a lo sumo.</a:t>
            </a:r>
          </a:p>
          <a:p>
            <a:endParaRPr lang="es-CR" sz="3200" dirty="0"/>
          </a:p>
          <a:p>
            <a:endParaRPr lang="es-CR" sz="3200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12: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MORIR COMO UNA SEMILLA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JESÚS: MÁXIMO EJEMPLO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6387" y="2743515"/>
            <a:ext cx="4049200" cy="3684588"/>
          </a:xfrm>
        </p:spPr>
        <p:txBody>
          <a:bodyPr anchor="ctr">
            <a:noAutofit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 consiguiente, hermanos, os ruego por las misericordias de Dios que presentéis vuestros cuerpos como sacrificio vivo y santo, aceptable a Dios, que es vuestro culto racional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” (Rom.12:1).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743515"/>
            <a:ext cx="5183188" cy="3979548"/>
          </a:xfrm>
        </p:spPr>
        <p:txBody>
          <a:bodyPr>
            <a:normAutofit fontScale="92500"/>
          </a:bodyPr>
          <a:lstStyle/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Conocer a Dios Padre y al Hijo, es la vida eterna (Jn.17:3)</a:t>
            </a:r>
          </a:p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Pero, para conocer la voluntad de Dios, debemos:</a:t>
            </a:r>
          </a:p>
          <a:p>
            <a:pPr lvl="1"/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Comprender las misericordias de Dios.</a:t>
            </a:r>
          </a:p>
          <a:p>
            <a:pPr lvl="1"/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Ofrecernos como sacrificios vivos.</a:t>
            </a:r>
          </a:p>
          <a:p>
            <a:pPr lvl="1"/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Renovar nuestra mente.</a:t>
            </a:r>
          </a:p>
          <a:p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¿A qué debemos renunciar? ¿Qué debemos sacrificar?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12: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MORIR COMO UNA SEMILLA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955749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EL CAMINO A CONOCER LA VOLUNTAD DE DIOS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2033898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02208"/>
            <a:ext cx="3852862" cy="3684588"/>
          </a:xfrm>
        </p:spPr>
        <p:txBody>
          <a:bodyPr>
            <a:noAutofit/>
          </a:bodyPr>
          <a:lstStyle/>
          <a:p>
            <a:pPr algn="ctr"/>
            <a:r>
              <a:rPr lang="es-ES" sz="3600" b="0" i="0" dirty="0">
                <a:effectLst/>
                <a:latin typeface="system-ui"/>
              </a:rPr>
              <a:t>“Entonces Saúl dijo: Traedme el holocausto y las ofrendas de paz. Y él ofreció el holocausto” </a:t>
            </a:r>
            <a:r>
              <a:rPr lang="es-ES" sz="3600" dirty="0"/>
              <a:t>(1 Samuel 13:9).</a:t>
            </a:r>
            <a:endParaRPr lang="en-US" sz="36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664848"/>
            <a:ext cx="5183188" cy="3935127"/>
          </a:xfrm>
        </p:spPr>
        <p:txBody>
          <a:bodyPr>
            <a:normAutofit fontScale="92500" lnSpcReduction="20000"/>
          </a:bodyPr>
          <a:lstStyle/>
          <a:p>
            <a:r>
              <a:rPr lang="es-CR" sz="3200" dirty="0"/>
              <a:t>Eva creyó tener sabiduría para enfrentar al adversario: cayó en pecado.</a:t>
            </a:r>
          </a:p>
          <a:p>
            <a:r>
              <a:rPr lang="es-CR" sz="3200" dirty="0"/>
              <a:t>Saúl transitó en tres caminos equivocados:</a:t>
            </a:r>
          </a:p>
          <a:p>
            <a:pPr lvl="1"/>
            <a:r>
              <a:rPr lang="es-CR" sz="2800" dirty="0"/>
              <a:t>VI - Vista</a:t>
            </a:r>
          </a:p>
          <a:p>
            <a:pPr lvl="1"/>
            <a:r>
              <a:rPr lang="es-CR" sz="2800" dirty="0"/>
              <a:t>ME DIJE - Pensamiento</a:t>
            </a:r>
          </a:p>
          <a:p>
            <a:pPr lvl="1"/>
            <a:r>
              <a:rPr lang="es-CR" sz="2800" dirty="0"/>
              <a:t>ME ESFORCÉ - Sentimiento</a:t>
            </a:r>
          </a:p>
          <a:p>
            <a:r>
              <a:rPr lang="es-CR" sz="3200" dirty="0"/>
              <a:t>Resultado: Dios quitó el reino a Saúl.</a:t>
            </a:r>
          </a:p>
          <a:p>
            <a:endParaRPr lang="es-CR" sz="3200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12: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MORIR COMO UNA SEMILLA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704466" y="1013285"/>
            <a:ext cx="10366652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CUIDAR DE NO CAER EN </a:t>
            </a:r>
          </a:p>
          <a:p>
            <a:r>
              <a:rPr lang="en-US" sz="3600" dirty="0">
                <a:solidFill>
                  <a:schemeClr val="bg1"/>
                </a:solidFill>
              </a:rPr>
              <a:t>LA RUTA DE LA AUTOSUFICIENCIA</a:t>
            </a: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21632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33672"/>
            <a:ext cx="3852862" cy="3684588"/>
          </a:xfrm>
        </p:spPr>
        <p:txBody>
          <a:bodyPr anchor="ctr">
            <a:normAutofit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“…Y Samuel respondió: </a:t>
            </a:r>
            <a:r>
              <a:rPr lang="es-ES" b="1" dirty="0">
                <a:solidFill>
                  <a:srgbClr val="FEC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Habla, que tu siervo escucha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” (1 Sam.3:10)</a:t>
            </a:r>
          </a:p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“«No por el poder ni por la fuerza, sino </a:t>
            </a:r>
            <a:r>
              <a:rPr lang="es-ES" b="1" dirty="0">
                <a:solidFill>
                  <a:srgbClr val="FEC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mi Espíritu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» —dice el Señor de los ejércitos. ” (Zac.4:6).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3" y="2773771"/>
            <a:ext cx="5183188" cy="3969722"/>
          </a:xfrm>
        </p:spPr>
        <p:txBody>
          <a:bodyPr>
            <a:normAutofit fontScale="85000" lnSpcReduction="10000"/>
          </a:bodyPr>
          <a:lstStyle/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Dios anhela comunicarse </a:t>
            </a:r>
            <a:r>
              <a:rPr lang="es-CR" sz="2600">
                <a:latin typeface="Arial" panose="020B0604020202020204" pitchFamily="34" charset="0"/>
                <a:cs typeface="Arial" panose="020B0604020202020204" pitchFamily="34" charset="0"/>
              </a:rPr>
              <a:t>con nosotros, </a:t>
            </a:r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¿estamos dispuestos a escucharle? Hubo gran contraste entre Samuel y Elí con sus hijos.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Evitar sustitutos modernos:</a:t>
            </a:r>
          </a:p>
          <a:p>
            <a:pPr lvl="1"/>
            <a:r>
              <a:rPr lang="es-CR" sz="2200" dirty="0">
                <a:latin typeface="Arial" panose="020B0604020202020204" pitchFamily="34" charset="0"/>
                <a:cs typeface="Arial" panose="020B0604020202020204" pitchFamily="34" charset="0"/>
              </a:rPr>
              <a:t>En vez de la lógica, la revelación divina.</a:t>
            </a:r>
          </a:p>
          <a:p>
            <a:pPr lvl="1"/>
            <a:r>
              <a:rPr lang="es-CR" sz="2200" dirty="0">
                <a:latin typeface="Arial" panose="020B0604020202020204" pitchFamily="34" charset="0"/>
                <a:cs typeface="Arial" panose="020B0604020202020204" pitchFamily="34" charset="0"/>
              </a:rPr>
              <a:t>En vez de bloquear problemas, buscar las soluciones divinas.</a:t>
            </a:r>
          </a:p>
          <a:p>
            <a:pPr lvl="1"/>
            <a:r>
              <a:rPr lang="es-CR" sz="2200" dirty="0">
                <a:latin typeface="Arial" panose="020B0604020202020204" pitchFamily="34" charset="0"/>
                <a:cs typeface="Arial" panose="020B0604020202020204" pitchFamily="34" charset="0"/>
              </a:rPr>
              <a:t>En vez de escapar de la realidad y esquivar a Dios, tener comunión con Él.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“Cuando la adversidad llegue, Dios la puede usar para enseñarnos a depender de él”.</a:t>
            </a:r>
          </a:p>
          <a:p>
            <a:endParaRPr lang="es-C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12:</a:t>
            </a:r>
          </a:p>
          <a:p>
            <a:pPr>
              <a:spcBef>
                <a:spcPts val="0"/>
              </a:spcBef>
            </a:pPr>
            <a:r>
              <a:rPr lang="es-CR" sz="1800">
                <a:latin typeface="Arial Black" panose="020B0A04020102020204" pitchFamily="34" charset="0"/>
              </a:rPr>
              <a:t>MORIR COMO UNA SEMILLA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NUESTRA TAREA COMO SEMILLAS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8264</TotalTime>
  <Words>563</Words>
  <Application>Microsoft Office PowerPoint</Application>
  <PresentationFormat>Panorámica</PresentationFormat>
  <Paragraphs>60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Franz Rios</cp:lastModifiedBy>
  <cp:revision>17</cp:revision>
  <dcterms:created xsi:type="dcterms:W3CDTF">2022-03-25T21:53:57Z</dcterms:created>
  <dcterms:modified xsi:type="dcterms:W3CDTF">2022-09-12T16:33:21Z</dcterms:modified>
</cp:coreProperties>
</file>