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14"/>
  </p:notesMasterIdLst>
  <p:sldIdLst>
    <p:sldId id="444" r:id="rId5"/>
    <p:sldId id="436" r:id="rId6"/>
    <p:sldId id="446" r:id="rId7"/>
    <p:sldId id="441" r:id="rId8"/>
    <p:sldId id="448" r:id="rId9"/>
    <p:sldId id="447" r:id="rId10"/>
    <p:sldId id="423" r:id="rId11"/>
    <p:sldId id="450" r:id="rId12"/>
    <p:sldId id="449" r:id="rId1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A35"/>
    <a:srgbClr val="FFC000"/>
    <a:srgbClr val="FC4242"/>
    <a:srgbClr val="F6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9CB73-4C7F-414B-AB55-0B1211010958}" v="14" dt="2022-09-02T15:06:44.9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1"/>
  </p:normalViewPr>
  <p:slideViewPr>
    <p:cSldViewPr>
      <p:cViewPr varScale="1">
        <p:scale>
          <a:sx n="81" d="100"/>
          <a:sy n="81" d="100"/>
        </p:scale>
        <p:origin x="78" y="126"/>
      </p:cViewPr>
      <p:guideLst>
        <p:guide orient="horz" pos="2160"/>
        <p:guide pos="3840"/>
      </p:guideLst>
    </p:cSldViewPr>
  </p:slideViewPr>
  <p:notesTextViewPr>
    <p:cViewPr>
      <p:scale>
        <a:sx n="100" d="100"/>
        <a:sy n="100" d="100"/>
      </p:scale>
      <p:origin x="0" y="0"/>
    </p:cViewPr>
  </p:notesTextViewPr>
  <p:sorterViewPr>
    <p:cViewPr>
      <p:scale>
        <a:sx n="120" d="100"/>
        <a:sy n="120" d="100"/>
      </p:scale>
      <p:origin x="0" y="-1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 Rios" userId="11360a9a-973a-4a53-9e4f-6930a6f815bd" providerId="ADAL" clId="{D9FE6713-B082-4DF1-8A06-F4D98ED8708B}"/>
    <pc:docChg chg="custSel modSld modMainMaster">
      <pc:chgData name="Franz Rios" userId="11360a9a-973a-4a53-9e4f-6930a6f815bd" providerId="ADAL" clId="{D9FE6713-B082-4DF1-8A06-F4D98ED8708B}" dt="2021-07-17T12:28:06.905" v="34" actId="20577"/>
      <pc:docMkLst>
        <pc:docMk/>
      </pc:docMkLst>
      <pc:sldChg chg="modSp mod">
        <pc:chgData name="Franz Rios" userId="11360a9a-973a-4a53-9e4f-6930a6f815bd" providerId="ADAL" clId="{D9FE6713-B082-4DF1-8A06-F4D98ED8708B}" dt="2021-07-17T12:28:06.905" v="34" actId="20577"/>
        <pc:sldMkLst>
          <pc:docMk/>
          <pc:sldMk cId="2442428622" sldId="444"/>
        </pc:sldMkLst>
        <pc:spChg chg="mod">
          <ac:chgData name="Franz Rios" userId="11360a9a-973a-4a53-9e4f-6930a6f815bd" providerId="ADAL" clId="{D9FE6713-B082-4DF1-8A06-F4D98ED8708B}" dt="2021-07-17T12:28:06.905" v="34" actId="20577"/>
          <ac:spMkLst>
            <pc:docMk/>
            <pc:sldMk cId="2442428622" sldId="444"/>
            <ac:spMk id="2" creationId="{AEAC01E0-0604-4ABF-8E47-30C244B42C16}"/>
          </ac:spMkLst>
        </pc:spChg>
      </pc:sldChg>
      <pc:sldChg chg="modSp mod setBg">
        <pc:chgData name="Franz Rios" userId="11360a9a-973a-4a53-9e4f-6930a6f815bd" providerId="ADAL" clId="{D9FE6713-B082-4DF1-8A06-F4D98ED8708B}" dt="2021-07-17T12:27:40.913" v="9"/>
        <pc:sldMkLst>
          <pc:docMk/>
          <pc:sldMk cId="2400673884" sldId="448"/>
        </pc:sldMkLst>
        <pc:spChg chg="mod">
          <ac:chgData name="Franz Rios" userId="11360a9a-973a-4a53-9e4f-6930a6f815bd" providerId="ADAL" clId="{D9FE6713-B082-4DF1-8A06-F4D98ED8708B}" dt="2021-07-17T12:26:59.822" v="4" actId="6549"/>
          <ac:spMkLst>
            <pc:docMk/>
            <pc:sldMk cId="2400673884" sldId="448"/>
            <ac:spMk id="3" creationId="{CEE29313-4BDD-4535-A7BC-5549B231AB5B}"/>
          </ac:spMkLst>
        </pc:spChg>
      </pc:sldChg>
      <pc:sldMasterChg chg="setBg modSldLayout">
        <pc:chgData name="Franz Rios" userId="11360a9a-973a-4a53-9e4f-6930a6f815bd" providerId="ADAL" clId="{D9FE6713-B082-4DF1-8A06-F4D98ED8708B}" dt="2021-07-17T12:27:40.913" v="9"/>
        <pc:sldMasterMkLst>
          <pc:docMk/>
          <pc:sldMasterMk cId="71336784" sldId="2147483716"/>
        </pc:sldMasterMkLst>
        <pc:sldLayoutChg chg="setBg">
          <pc:chgData name="Franz Rios" userId="11360a9a-973a-4a53-9e4f-6930a6f815bd" providerId="ADAL" clId="{D9FE6713-B082-4DF1-8A06-F4D98ED8708B}" dt="2021-07-17T12:27:40.913" v="9"/>
          <pc:sldLayoutMkLst>
            <pc:docMk/>
            <pc:sldMasterMk cId="71336784" sldId="2147483716"/>
            <pc:sldLayoutMk cId="3868531969" sldId="2147483718"/>
          </pc:sldLayoutMkLst>
        </pc:sldLayoutChg>
        <pc:sldLayoutChg chg="setBg">
          <pc:chgData name="Franz Rios" userId="11360a9a-973a-4a53-9e4f-6930a6f815bd" providerId="ADAL" clId="{D9FE6713-B082-4DF1-8A06-F4D98ED8708B}" dt="2021-07-17T12:27:40.913" v="9"/>
          <pc:sldLayoutMkLst>
            <pc:docMk/>
            <pc:sldMasterMk cId="71336784" sldId="2147483716"/>
            <pc:sldLayoutMk cId="385872898" sldId="2147483723"/>
          </pc:sldLayoutMkLst>
        </pc:sldLayoutChg>
      </pc:sldMasterChg>
    </pc:docChg>
  </pc:docChgLst>
  <pc:docChgLst>
    <pc:chgData name="Franz" userId="11360a9a-973a-4a53-9e4f-6930a6f815bd" providerId="ADAL" clId="{038311CF-006A-4940-A124-798E22524220}"/>
    <pc:docChg chg="addSld delSld modSld">
      <pc:chgData name="Franz" userId="11360a9a-973a-4a53-9e4f-6930a6f815bd" providerId="ADAL" clId="{038311CF-006A-4940-A124-798E22524220}" dt="2021-05-24T13:52:32.290" v="65" actId="14100"/>
      <pc:docMkLst>
        <pc:docMk/>
      </pc:docMkLst>
      <pc:sldChg chg="del">
        <pc:chgData name="Franz" userId="11360a9a-973a-4a53-9e4f-6930a6f815bd" providerId="ADAL" clId="{038311CF-006A-4940-A124-798E22524220}" dt="2021-05-24T13:50:09.011" v="0" actId="2696"/>
        <pc:sldMkLst>
          <pc:docMk/>
          <pc:sldMk cId="3929863101" sldId="440"/>
        </pc:sldMkLst>
      </pc:sldChg>
      <pc:sldChg chg="modSp add mod">
        <pc:chgData name="Franz" userId="11360a9a-973a-4a53-9e4f-6930a6f815bd" providerId="ADAL" clId="{038311CF-006A-4940-A124-798E22524220}" dt="2021-05-24T13:52:32.290" v="65" actId="14100"/>
        <pc:sldMkLst>
          <pc:docMk/>
          <pc:sldMk cId="1542355612" sldId="449"/>
        </pc:sldMkLst>
        <pc:spChg chg="mod">
          <ac:chgData name="Franz" userId="11360a9a-973a-4a53-9e4f-6930a6f815bd" providerId="ADAL" clId="{038311CF-006A-4940-A124-798E22524220}" dt="2021-05-24T13:52:32.290" v="65" actId="14100"/>
          <ac:spMkLst>
            <pc:docMk/>
            <pc:sldMk cId="1542355612" sldId="449"/>
            <ac:spMk id="3" creationId="{CEE29313-4BDD-4535-A7BC-5549B231AB5B}"/>
          </ac:spMkLst>
        </pc:spChg>
      </pc:sldChg>
    </pc:docChg>
  </pc:docChgLst>
  <pc:docChgLst>
    <pc:chgData name="Dodanim Castillo" userId="083a3bfb-6fd1-40f9-aaf3-6912d31f02cd" providerId="ADAL" clId="{A829CB73-4C7F-414B-AB55-0B1211010958}"/>
    <pc:docChg chg="custSel addSld delSld modSld">
      <pc:chgData name="Dodanim Castillo" userId="083a3bfb-6fd1-40f9-aaf3-6912d31f02cd" providerId="ADAL" clId="{A829CB73-4C7F-414B-AB55-0B1211010958}" dt="2022-09-02T15:08:13.854" v="85" actId="313"/>
      <pc:docMkLst>
        <pc:docMk/>
      </pc:docMkLst>
      <pc:sldChg chg="addSp modSp mod">
        <pc:chgData name="Dodanim Castillo" userId="083a3bfb-6fd1-40f9-aaf3-6912d31f02cd" providerId="ADAL" clId="{A829CB73-4C7F-414B-AB55-0B1211010958}" dt="2022-09-02T15:07:39.498" v="78" actId="207"/>
        <pc:sldMkLst>
          <pc:docMk/>
          <pc:sldMk cId="0" sldId="423"/>
        </pc:sldMkLst>
        <pc:spChg chg="add mod">
          <ac:chgData name="Dodanim Castillo" userId="083a3bfb-6fd1-40f9-aaf3-6912d31f02cd" providerId="ADAL" clId="{A829CB73-4C7F-414B-AB55-0B1211010958}" dt="2022-09-02T15:06:33.723" v="50"/>
          <ac:spMkLst>
            <pc:docMk/>
            <pc:sldMk cId="0" sldId="423"/>
            <ac:spMk id="2" creationId="{2FEE499A-D5E2-CBC4-ABE1-C6963F79A6E7}"/>
          </ac:spMkLst>
        </pc:spChg>
        <pc:spChg chg="mod">
          <ac:chgData name="Dodanim Castillo" userId="083a3bfb-6fd1-40f9-aaf3-6912d31f02cd" providerId="ADAL" clId="{A829CB73-4C7F-414B-AB55-0B1211010958}" dt="2022-09-02T15:07:39.498" v="78" actId="207"/>
          <ac:spMkLst>
            <pc:docMk/>
            <pc:sldMk cId="0" sldId="423"/>
            <ac:spMk id="3" creationId="{CEE29313-4BDD-4535-A7BC-5549B231AB5B}"/>
          </ac:spMkLst>
        </pc:spChg>
      </pc:sldChg>
      <pc:sldChg chg="modSp mod">
        <pc:chgData name="Dodanim Castillo" userId="083a3bfb-6fd1-40f9-aaf3-6912d31f02cd" providerId="ADAL" clId="{A829CB73-4C7F-414B-AB55-0B1211010958}" dt="2022-09-02T15:05:08.930" v="16" actId="1076"/>
        <pc:sldMkLst>
          <pc:docMk/>
          <pc:sldMk cId="1934095615" sldId="436"/>
        </pc:sldMkLst>
        <pc:spChg chg="mod">
          <ac:chgData name="Dodanim Castillo" userId="083a3bfb-6fd1-40f9-aaf3-6912d31f02cd" providerId="ADAL" clId="{A829CB73-4C7F-414B-AB55-0B1211010958}" dt="2022-09-02T15:05:08.930" v="16" actId="1076"/>
          <ac:spMkLst>
            <pc:docMk/>
            <pc:sldMk cId="1934095615" sldId="436"/>
            <ac:spMk id="3" creationId="{CEE29313-4BDD-4535-A7BC-5549B231AB5B}"/>
          </ac:spMkLst>
        </pc:spChg>
      </pc:sldChg>
      <pc:sldChg chg="addSp modSp mod">
        <pc:chgData name="Dodanim Castillo" userId="083a3bfb-6fd1-40f9-aaf3-6912d31f02cd" providerId="ADAL" clId="{A829CB73-4C7F-414B-AB55-0B1211010958}" dt="2022-09-02T15:06:10.589" v="43" actId="5793"/>
        <pc:sldMkLst>
          <pc:docMk/>
          <pc:sldMk cId="151708311" sldId="441"/>
        </pc:sldMkLst>
        <pc:spChg chg="add mod">
          <ac:chgData name="Dodanim Castillo" userId="083a3bfb-6fd1-40f9-aaf3-6912d31f02cd" providerId="ADAL" clId="{A829CB73-4C7F-414B-AB55-0B1211010958}" dt="2022-09-02T15:05:35.764" v="25"/>
          <ac:spMkLst>
            <pc:docMk/>
            <pc:sldMk cId="151708311" sldId="441"/>
            <ac:spMk id="2" creationId="{E4433639-B8E8-39A9-5434-A19D9FD23493}"/>
          </ac:spMkLst>
        </pc:spChg>
        <pc:spChg chg="mod">
          <ac:chgData name="Dodanim Castillo" userId="083a3bfb-6fd1-40f9-aaf3-6912d31f02cd" providerId="ADAL" clId="{A829CB73-4C7F-414B-AB55-0B1211010958}" dt="2022-09-02T15:06:10.589" v="43" actId="5793"/>
          <ac:spMkLst>
            <pc:docMk/>
            <pc:sldMk cId="151708311" sldId="441"/>
            <ac:spMk id="3" creationId="{CEE29313-4BDD-4535-A7BC-5549B231AB5B}"/>
          </ac:spMkLst>
        </pc:spChg>
      </pc:sldChg>
      <pc:sldChg chg="addSp delSp modSp mod setBg setFolMasterObjs addAnim delDesignElem">
        <pc:chgData name="Dodanim Castillo" userId="083a3bfb-6fd1-40f9-aaf3-6912d31f02cd" providerId="ADAL" clId="{A829CB73-4C7F-414B-AB55-0B1211010958}" dt="2022-09-02T15:04:52.073" v="14"/>
        <pc:sldMkLst>
          <pc:docMk/>
          <pc:sldMk cId="2442428622" sldId="444"/>
        </pc:sldMkLst>
        <pc:spChg chg="del">
          <ac:chgData name="Dodanim Castillo" userId="083a3bfb-6fd1-40f9-aaf3-6912d31f02cd" providerId="ADAL" clId="{A829CB73-4C7F-414B-AB55-0B1211010958}" dt="2022-09-02T15:04:15.763" v="8" actId="478"/>
          <ac:spMkLst>
            <pc:docMk/>
            <pc:sldMk cId="2442428622" sldId="444"/>
            <ac:spMk id="2" creationId="{AEAC01E0-0604-4ABF-8E47-30C244B42C16}"/>
          </ac:spMkLst>
        </pc:spChg>
        <pc:spChg chg="ord">
          <ac:chgData name="Dodanim Castillo" userId="083a3bfb-6fd1-40f9-aaf3-6912d31f02cd" providerId="ADAL" clId="{A829CB73-4C7F-414B-AB55-0B1211010958}" dt="2022-09-02T15:04:52.072" v="13" actId="26606"/>
          <ac:spMkLst>
            <pc:docMk/>
            <pc:sldMk cId="2442428622" sldId="444"/>
            <ac:spMk id="4" creationId="{DA8C23A4-41BB-4445-B023-2D169FFEFD0D}"/>
          </ac:spMkLst>
        </pc:spChg>
        <pc:spChg chg="add del mod">
          <ac:chgData name="Dodanim Castillo" userId="083a3bfb-6fd1-40f9-aaf3-6912d31f02cd" providerId="ADAL" clId="{A829CB73-4C7F-414B-AB55-0B1211010958}" dt="2022-09-02T15:04:18.049" v="9" actId="478"/>
          <ac:spMkLst>
            <pc:docMk/>
            <pc:sldMk cId="2442428622" sldId="444"/>
            <ac:spMk id="5" creationId="{5A1B3166-7E34-4309-4029-F5FFFD40610B}"/>
          </ac:spMkLst>
        </pc:spChg>
        <pc:spChg chg="add mod">
          <ac:chgData name="Dodanim Castillo" userId="083a3bfb-6fd1-40f9-aaf3-6912d31f02cd" providerId="ADAL" clId="{A829CB73-4C7F-414B-AB55-0B1211010958}" dt="2022-09-02T15:04:52.072" v="13" actId="26606"/>
          <ac:spMkLst>
            <pc:docMk/>
            <pc:sldMk cId="2442428622" sldId="444"/>
            <ac:spMk id="6" creationId="{7BD3F788-563E-735D-33C7-71D713CBA86A}"/>
          </ac:spMkLst>
        </pc:spChg>
        <pc:spChg chg="add">
          <ac:chgData name="Dodanim Castillo" userId="083a3bfb-6fd1-40f9-aaf3-6912d31f02cd" providerId="ADAL" clId="{A829CB73-4C7F-414B-AB55-0B1211010958}" dt="2022-09-02T15:04:52.072" v="13" actId="26606"/>
          <ac:spMkLst>
            <pc:docMk/>
            <pc:sldMk cId="2442428622" sldId="444"/>
            <ac:spMk id="12" creationId="{9B7AD9F6-8CE7-4299-8FC6-328F4DCD3FF9}"/>
          </ac:spMkLst>
        </pc:spChg>
        <pc:spChg chg="add">
          <ac:chgData name="Dodanim Castillo" userId="083a3bfb-6fd1-40f9-aaf3-6912d31f02cd" providerId="ADAL" clId="{A829CB73-4C7F-414B-AB55-0B1211010958}" dt="2022-09-02T15:04:52.072" v="13" actId="26606"/>
          <ac:spMkLst>
            <pc:docMk/>
            <pc:sldMk cId="2442428622" sldId="444"/>
            <ac:spMk id="14" creationId="{F49775AF-8896-43EE-92C6-83497D6DC56F}"/>
          </ac:spMkLst>
        </pc:spChg>
        <pc:spChg chg="del">
          <ac:chgData name="Dodanim Castillo" userId="083a3bfb-6fd1-40f9-aaf3-6912d31f02cd" providerId="ADAL" clId="{A829CB73-4C7F-414B-AB55-0B1211010958}" dt="2022-09-02T15:04:01.916" v="4"/>
          <ac:spMkLst>
            <pc:docMk/>
            <pc:sldMk cId="2442428622" sldId="444"/>
            <ac:spMk id="1028" creationId="{0A597D97-203B-498B-95D3-E90DC961039F}"/>
          </ac:spMkLst>
        </pc:spChg>
        <pc:spChg chg="del">
          <ac:chgData name="Dodanim Castillo" userId="083a3bfb-6fd1-40f9-aaf3-6912d31f02cd" providerId="ADAL" clId="{A829CB73-4C7F-414B-AB55-0B1211010958}" dt="2022-09-02T15:04:01.916" v="4"/>
          <ac:spMkLst>
            <pc:docMk/>
            <pc:sldMk cId="2442428622" sldId="444"/>
            <ac:spMk id="1029" creationId="{6A6EF10E-DF41-4BD3-8EB4-6F646531DC26}"/>
          </ac:spMkLst>
        </pc:spChg>
        <pc:picChg chg="add mod">
          <ac:chgData name="Dodanim Castillo" userId="083a3bfb-6fd1-40f9-aaf3-6912d31f02cd" providerId="ADAL" clId="{A829CB73-4C7F-414B-AB55-0B1211010958}" dt="2022-09-02T15:04:52.072" v="13" actId="26606"/>
          <ac:picMkLst>
            <pc:docMk/>
            <pc:sldMk cId="2442428622" sldId="444"/>
            <ac:picMk id="7" creationId="{FD51CDE6-FA12-52E6-D676-F44E90388B73}"/>
          </ac:picMkLst>
        </pc:picChg>
        <pc:picChg chg="del">
          <ac:chgData name="Dodanim Castillo" userId="083a3bfb-6fd1-40f9-aaf3-6912d31f02cd" providerId="ADAL" clId="{A829CB73-4C7F-414B-AB55-0B1211010958}" dt="2022-09-02T15:04:12.882" v="7" actId="478"/>
          <ac:picMkLst>
            <pc:docMk/>
            <pc:sldMk cId="2442428622" sldId="444"/>
            <ac:picMk id="8" creationId="{A09047B6-B7FB-422E-9415-B2C4E320EFB5}"/>
          </ac:picMkLst>
        </pc:picChg>
        <pc:picChg chg="del">
          <ac:chgData name="Dodanim Castillo" userId="083a3bfb-6fd1-40f9-aaf3-6912d31f02cd" providerId="ADAL" clId="{A829CB73-4C7F-414B-AB55-0B1211010958}" dt="2022-09-02T15:04:11.506" v="6" actId="478"/>
          <ac:picMkLst>
            <pc:docMk/>
            <pc:sldMk cId="2442428622" sldId="444"/>
            <ac:picMk id="1026" creationId="{5CA263E0-16B2-4215-9EC7-13B3BE669428}"/>
          </ac:picMkLst>
        </pc:picChg>
      </pc:sldChg>
      <pc:sldChg chg="addSp modSp mod">
        <pc:chgData name="Dodanim Castillo" userId="083a3bfb-6fd1-40f9-aaf3-6912d31f02cd" providerId="ADAL" clId="{A829CB73-4C7F-414B-AB55-0B1211010958}" dt="2022-09-02T15:05:24.353" v="21" actId="1076"/>
        <pc:sldMkLst>
          <pc:docMk/>
          <pc:sldMk cId="1239174623" sldId="446"/>
        </pc:sldMkLst>
        <pc:spChg chg="add mod">
          <ac:chgData name="Dodanim Castillo" userId="083a3bfb-6fd1-40f9-aaf3-6912d31f02cd" providerId="ADAL" clId="{A829CB73-4C7F-414B-AB55-0B1211010958}" dt="2022-09-02T15:05:17.115" v="19"/>
          <ac:spMkLst>
            <pc:docMk/>
            <pc:sldMk cId="1239174623" sldId="446"/>
            <ac:spMk id="2" creationId="{F69D3319-9764-0DDB-99DB-92B1628D518B}"/>
          </ac:spMkLst>
        </pc:spChg>
        <pc:spChg chg="mod">
          <ac:chgData name="Dodanim Castillo" userId="083a3bfb-6fd1-40f9-aaf3-6912d31f02cd" providerId="ADAL" clId="{A829CB73-4C7F-414B-AB55-0B1211010958}" dt="2022-09-02T15:05:24.353" v="21" actId="1076"/>
          <ac:spMkLst>
            <pc:docMk/>
            <pc:sldMk cId="1239174623" sldId="446"/>
            <ac:spMk id="3" creationId="{CEE29313-4BDD-4535-A7BC-5549B231AB5B}"/>
          </ac:spMkLst>
        </pc:spChg>
      </pc:sldChg>
      <pc:sldChg chg="addSp modSp mod">
        <pc:chgData name="Dodanim Castillo" userId="083a3bfb-6fd1-40f9-aaf3-6912d31f02cd" providerId="ADAL" clId="{A829CB73-4C7F-414B-AB55-0B1211010958}" dt="2022-09-02T15:06:24.171" v="46"/>
        <pc:sldMkLst>
          <pc:docMk/>
          <pc:sldMk cId="1500812704" sldId="447"/>
        </pc:sldMkLst>
        <pc:spChg chg="add mod">
          <ac:chgData name="Dodanim Castillo" userId="083a3bfb-6fd1-40f9-aaf3-6912d31f02cd" providerId="ADAL" clId="{A829CB73-4C7F-414B-AB55-0B1211010958}" dt="2022-09-02T15:06:24.171" v="46"/>
          <ac:spMkLst>
            <pc:docMk/>
            <pc:sldMk cId="1500812704" sldId="447"/>
            <ac:spMk id="2" creationId="{A98186C4-A6D2-A07B-04EC-0E04117220A7}"/>
          </ac:spMkLst>
        </pc:spChg>
        <pc:spChg chg="mod">
          <ac:chgData name="Dodanim Castillo" userId="083a3bfb-6fd1-40f9-aaf3-6912d31f02cd" providerId="ADAL" clId="{A829CB73-4C7F-414B-AB55-0B1211010958}" dt="2022-09-02T15:06:23.530" v="45" actId="1076"/>
          <ac:spMkLst>
            <pc:docMk/>
            <pc:sldMk cId="1500812704" sldId="447"/>
            <ac:spMk id="3" creationId="{CEE29313-4BDD-4535-A7BC-5549B231AB5B}"/>
          </ac:spMkLst>
        </pc:spChg>
      </pc:sldChg>
      <pc:sldChg chg="addSp modSp mod">
        <pc:chgData name="Dodanim Castillo" userId="083a3bfb-6fd1-40f9-aaf3-6912d31f02cd" providerId="ADAL" clId="{A829CB73-4C7F-414B-AB55-0B1211010958}" dt="2022-09-02T15:06:06.356" v="39" actId="5793"/>
        <pc:sldMkLst>
          <pc:docMk/>
          <pc:sldMk cId="2400673884" sldId="448"/>
        </pc:sldMkLst>
        <pc:spChg chg="add mod">
          <ac:chgData name="Dodanim Castillo" userId="083a3bfb-6fd1-40f9-aaf3-6912d31f02cd" providerId="ADAL" clId="{A829CB73-4C7F-414B-AB55-0B1211010958}" dt="2022-09-02T15:05:56.611" v="33"/>
          <ac:spMkLst>
            <pc:docMk/>
            <pc:sldMk cId="2400673884" sldId="448"/>
            <ac:spMk id="2" creationId="{2241087D-CB45-B39B-DDD8-AE13C3408351}"/>
          </ac:spMkLst>
        </pc:spChg>
        <pc:spChg chg="mod">
          <ac:chgData name="Dodanim Castillo" userId="083a3bfb-6fd1-40f9-aaf3-6912d31f02cd" providerId="ADAL" clId="{A829CB73-4C7F-414B-AB55-0B1211010958}" dt="2022-09-02T15:06:06.356" v="39" actId="5793"/>
          <ac:spMkLst>
            <pc:docMk/>
            <pc:sldMk cId="2400673884" sldId="448"/>
            <ac:spMk id="3" creationId="{CEE29313-4BDD-4535-A7BC-5549B231AB5B}"/>
          </ac:spMkLst>
        </pc:spChg>
      </pc:sldChg>
      <pc:sldChg chg="addSp modSp mod">
        <pc:chgData name="Dodanim Castillo" userId="083a3bfb-6fd1-40f9-aaf3-6912d31f02cd" providerId="ADAL" clId="{A829CB73-4C7F-414B-AB55-0B1211010958}" dt="2022-09-02T15:06:44.987" v="53"/>
        <pc:sldMkLst>
          <pc:docMk/>
          <pc:sldMk cId="1542355612" sldId="449"/>
        </pc:sldMkLst>
        <pc:spChg chg="add mod">
          <ac:chgData name="Dodanim Castillo" userId="083a3bfb-6fd1-40f9-aaf3-6912d31f02cd" providerId="ADAL" clId="{A829CB73-4C7F-414B-AB55-0B1211010958}" dt="2022-09-02T15:06:44.987" v="53"/>
          <ac:spMkLst>
            <pc:docMk/>
            <pc:sldMk cId="1542355612" sldId="449"/>
            <ac:spMk id="2" creationId="{24FFBCA6-39EA-61F8-CF8D-1CE48F24C8AC}"/>
          </ac:spMkLst>
        </pc:spChg>
        <pc:spChg chg="mod">
          <ac:chgData name="Dodanim Castillo" userId="083a3bfb-6fd1-40f9-aaf3-6912d31f02cd" providerId="ADAL" clId="{A829CB73-4C7F-414B-AB55-0B1211010958}" dt="2022-09-02T15:06:43.761" v="52" actId="1076"/>
          <ac:spMkLst>
            <pc:docMk/>
            <pc:sldMk cId="1542355612" sldId="449"/>
            <ac:spMk id="3" creationId="{CEE29313-4BDD-4535-A7BC-5549B231AB5B}"/>
          </ac:spMkLst>
        </pc:spChg>
      </pc:sldChg>
      <pc:sldChg chg="modSp add mod">
        <pc:chgData name="Dodanim Castillo" userId="083a3bfb-6fd1-40f9-aaf3-6912d31f02cd" providerId="ADAL" clId="{A829CB73-4C7F-414B-AB55-0B1211010958}" dt="2022-09-02T15:08:13.854" v="85" actId="313"/>
        <pc:sldMkLst>
          <pc:docMk/>
          <pc:sldMk cId="1867821690" sldId="450"/>
        </pc:sldMkLst>
        <pc:spChg chg="mod">
          <ac:chgData name="Dodanim Castillo" userId="083a3bfb-6fd1-40f9-aaf3-6912d31f02cd" providerId="ADAL" clId="{A829CB73-4C7F-414B-AB55-0B1211010958}" dt="2022-09-02T15:08:13.854" v="85" actId="313"/>
          <ac:spMkLst>
            <pc:docMk/>
            <pc:sldMk cId="1867821690" sldId="450"/>
            <ac:spMk id="3" creationId="{CEE29313-4BDD-4535-A7BC-5549B231AB5B}"/>
          </ac:spMkLst>
        </pc:spChg>
      </pc:sldChg>
      <pc:sldChg chg="add del">
        <pc:chgData name="Dodanim Castillo" userId="083a3bfb-6fd1-40f9-aaf3-6912d31f02cd" providerId="ADAL" clId="{A829CB73-4C7F-414B-AB55-0B1211010958}" dt="2022-09-02T15:04:07.544" v="5" actId="47"/>
        <pc:sldMkLst>
          <pc:docMk/>
          <pc:sldMk cId="2168558136" sldId="451"/>
        </pc:sldMkLst>
      </pc:sldChg>
    </pc:docChg>
  </pc:docChgLst>
  <pc:docChgLst>
    <pc:chgData name="Franz Rios" userId="11360a9a-973a-4a53-9e4f-6930a6f815bd" providerId="ADAL" clId="{525487E7-CA2A-4CF7-85A4-AB0B7C67ACE9}"/>
    <pc:docChg chg="undo custSel addSld delSld modSld sldOrd">
      <pc:chgData name="Franz Rios" userId="11360a9a-973a-4a53-9e4f-6930a6f815bd" providerId="ADAL" clId="{525487E7-CA2A-4CF7-85A4-AB0B7C67ACE9}" dt="2021-05-22T18:31:40.599" v="1414" actId="2696"/>
      <pc:docMkLst>
        <pc:docMk/>
      </pc:docMkLst>
      <pc:sldChg chg="modSp mod">
        <pc:chgData name="Franz Rios" userId="11360a9a-973a-4a53-9e4f-6930a6f815bd" providerId="ADAL" clId="{525487E7-CA2A-4CF7-85A4-AB0B7C67ACE9}" dt="2021-05-22T18:29:30.487" v="1412" actId="1035"/>
        <pc:sldMkLst>
          <pc:docMk/>
          <pc:sldMk cId="0" sldId="423"/>
        </pc:sldMkLst>
        <pc:spChg chg="mod">
          <ac:chgData name="Franz Rios" userId="11360a9a-973a-4a53-9e4f-6930a6f815bd" providerId="ADAL" clId="{525487E7-CA2A-4CF7-85A4-AB0B7C67ACE9}" dt="2021-05-22T18:29:30.487" v="1412" actId="1035"/>
          <ac:spMkLst>
            <pc:docMk/>
            <pc:sldMk cId="0" sldId="423"/>
            <ac:spMk id="3" creationId="{CEE29313-4BDD-4535-A7BC-5549B231AB5B}"/>
          </ac:spMkLst>
        </pc:spChg>
      </pc:sldChg>
      <pc:sldChg chg="modSp mod">
        <pc:chgData name="Franz Rios" userId="11360a9a-973a-4a53-9e4f-6930a6f815bd" providerId="ADAL" clId="{525487E7-CA2A-4CF7-85A4-AB0B7C67ACE9}" dt="2021-05-22T18:16:12.494" v="1208" actId="21"/>
        <pc:sldMkLst>
          <pc:docMk/>
          <pc:sldMk cId="1934095615" sldId="436"/>
        </pc:sldMkLst>
        <pc:spChg chg="mod">
          <ac:chgData name="Franz Rios" userId="11360a9a-973a-4a53-9e4f-6930a6f815bd" providerId="ADAL" clId="{525487E7-CA2A-4CF7-85A4-AB0B7C67ACE9}" dt="2021-05-22T18:16:12.494" v="1208" actId="21"/>
          <ac:spMkLst>
            <pc:docMk/>
            <pc:sldMk cId="1934095615" sldId="436"/>
            <ac:spMk id="3" creationId="{CEE29313-4BDD-4535-A7BC-5549B231AB5B}"/>
          </ac:spMkLst>
        </pc:spChg>
      </pc:sldChg>
      <pc:sldChg chg="del">
        <pc:chgData name="Franz Rios" userId="11360a9a-973a-4a53-9e4f-6930a6f815bd" providerId="ADAL" clId="{525487E7-CA2A-4CF7-85A4-AB0B7C67ACE9}" dt="2021-05-22T17:18:15.270" v="560" actId="2696"/>
        <pc:sldMkLst>
          <pc:docMk/>
          <pc:sldMk cId="1836930823" sldId="437"/>
        </pc:sldMkLst>
      </pc:sldChg>
      <pc:sldChg chg="modSp mod ord">
        <pc:chgData name="Franz Rios" userId="11360a9a-973a-4a53-9e4f-6930a6f815bd" providerId="ADAL" clId="{525487E7-CA2A-4CF7-85A4-AB0B7C67ACE9}" dt="2021-05-22T18:04:45.319" v="796" actId="20577"/>
        <pc:sldMkLst>
          <pc:docMk/>
          <pc:sldMk cId="151708311" sldId="441"/>
        </pc:sldMkLst>
        <pc:spChg chg="mod">
          <ac:chgData name="Franz Rios" userId="11360a9a-973a-4a53-9e4f-6930a6f815bd" providerId="ADAL" clId="{525487E7-CA2A-4CF7-85A4-AB0B7C67ACE9}" dt="2021-05-22T18:04:45.319" v="796" actId="20577"/>
          <ac:spMkLst>
            <pc:docMk/>
            <pc:sldMk cId="151708311" sldId="441"/>
            <ac:spMk id="3" creationId="{CEE29313-4BDD-4535-A7BC-5549B231AB5B}"/>
          </ac:spMkLst>
        </pc:spChg>
      </pc:sldChg>
      <pc:sldChg chg="del">
        <pc:chgData name="Franz Rios" userId="11360a9a-973a-4a53-9e4f-6930a6f815bd" providerId="ADAL" clId="{525487E7-CA2A-4CF7-85A4-AB0B7C67ACE9}" dt="2021-05-22T18:31:40.599" v="1414" actId="2696"/>
        <pc:sldMkLst>
          <pc:docMk/>
          <pc:sldMk cId="2324283806" sldId="442"/>
        </pc:sldMkLst>
      </pc:sldChg>
      <pc:sldChg chg="del">
        <pc:chgData name="Franz Rios" userId="11360a9a-973a-4a53-9e4f-6930a6f815bd" providerId="ADAL" clId="{525487E7-CA2A-4CF7-85A4-AB0B7C67ACE9}" dt="2021-05-22T18:31:37.421" v="1413" actId="2696"/>
        <pc:sldMkLst>
          <pc:docMk/>
          <pc:sldMk cId="3636994528" sldId="443"/>
        </pc:sldMkLst>
      </pc:sldChg>
      <pc:sldChg chg="addSp delSp modSp add del mod">
        <pc:chgData name="Franz Rios" userId="11360a9a-973a-4a53-9e4f-6930a6f815bd" providerId="ADAL" clId="{525487E7-CA2A-4CF7-85A4-AB0B7C67ACE9}" dt="2021-05-22T17:25:44.341" v="593" actId="2696"/>
        <pc:sldMkLst>
          <pc:docMk/>
          <pc:sldMk cId="3692718444" sldId="445"/>
        </pc:sldMkLst>
        <pc:spChg chg="del">
          <ac:chgData name="Franz Rios" userId="11360a9a-973a-4a53-9e4f-6930a6f815bd" providerId="ADAL" clId="{525487E7-CA2A-4CF7-85A4-AB0B7C67ACE9}" dt="2021-05-22T17:08:32.258" v="340" actId="21"/>
          <ac:spMkLst>
            <pc:docMk/>
            <pc:sldMk cId="3692718444" sldId="445"/>
            <ac:spMk id="2" creationId="{AEAC01E0-0604-4ABF-8E47-30C244B42C16}"/>
          </ac:spMkLst>
        </pc:spChg>
        <pc:spChg chg="mod">
          <ac:chgData name="Franz Rios" userId="11360a9a-973a-4a53-9e4f-6930a6f815bd" providerId="ADAL" clId="{525487E7-CA2A-4CF7-85A4-AB0B7C67ACE9}" dt="2021-05-22T17:24:47.603" v="574" actId="6549"/>
          <ac:spMkLst>
            <pc:docMk/>
            <pc:sldMk cId="3692718444" sldId="445"/>
            <ac:spMk id="3" creationId="{CEE29313-4BDD-4535-A7BC-5549B231AB5B}"/>
          </ac:spMkLst>
        </pc:spChg>
        <pc:spChg chg="add del mod">
          <ac:chgData name="Franz Rios" userId="11360a9a-973a-4a53-9e4f-6930a6f815bd" providerId="ADAL" clId="{525487E7-CA2A-4CF7-85A4-AB0B7C67ACE9}" dt="2021-05-22T17:08:43.140" v="342" actId="21"/>
          <ac:spMkLst>
            <pc:docMk/>
            <pc:sldMk cId="3692718444" sldId="445"/>
            <ac:spMk id="6" creationId="{840DE91F-105C-455D-AA8B-A8462085F565}"/>
          </ac:spMkLst>
        </pc:spChg>
      </pc:sldChg>
      <pc:sldChg chg="addSp delSp modSp add mod ord">
        <pc:chgData name="Franz Rios" userId="11360a9a-973a-4a53-9e4f-6930a6f815bd" providerId="ADAL" clId="{525487E7-CA2A-4CF7-85A4-AB0B7C67ACE9}" dt="2021-05-22T18:19:48.857" v="1257" actId="20577"/>
        <pc:sldMkLst>
          <pc:docMk/>
          <pc:sldMk cId="1239174623" sldId="446"/>
        </pc:sldMkLst>
        <pc:spChg chg="add del mod">
          <ac:chgData name="Franz Rios" userId="11360a9a-973a-4a53-9e4f-6930a6f815bd" providerId="ADAL" clId="{525487E7-CA2A-4CF7-85A4-AB0B7C67ACE9}" dt="2021-05-22T18:19:39.634" v="1248"/>
          <ac:spMkLst>
            <pc:docMk/>
            <pc:sldMk cId="1239174623" sldId="446"/>
            <ac:spMk id="2" creationId="{7D8FCB5E-E624-473A-B888-AC71E7CEC114}"/>
          </ac:spMkLst>
        </pc:spChg>
        <pc:spChg chg="mod">
          <ac:chgData name="Franz Rios" userId="11360a9a-973a-4a53-9e4f-6930a6f815bd" providerId="ADAL" clId="{525487E7-CA2A-4CF7-85A4-AB0B7C67ACE9}" dt="2021-05-22T18:19:48.857" v="1257" actId="20577"/>
          <ac:spMkLst>
            <pc:docMk/>
            <pc:sldMk cId="1239174623" sldId="446"/>
            <ac:spMk id="3" creationId="{CEE29313-4BDD-4535-A7BC-5549B231AB5B}"/>
          </ac:spMkLst>
        </pc:spChg>
      </pc:sldChg>
      <pc:sldChg chg="add">
        <pc:chgData name="Franz Rios" userId="11360a9a-973a-4a53-9e4f-6930a6f815bd" providerId="ADAL" clId="{525487E7-CA2A-4CF7-85A4-AB0B7C67ACE9}" dt="2021-05-22T17:58:20.483" v="642"/>
        <pc:sldMkLst>
          <pc:docMk/>
          <pc:sldMk cId="1500812704" sldId="447"/>
        </pc:sldMkLst>
      </pc:sldChg>
      <pc:sldChg chg="add del">
        <pc:chgData name="Franz Rios" userId="11360a9a-973a-4a53-9e4f-6930a6f815bd" providerId="ADAL" clId="{525487E7-CA2A-4CF7-85A4-AB0B7C67ACE9}" dt="2021-05-22T18:01:01.314" v="687" actId="2696"/>
        <pc:sldMkLst>
          <pc:docMk/>
          <pc:sldMk cId="574653966" sldId="448"/>
        </pc:sldMkLst>
      </pc:sldChg>
      <pc:sldChg chg="modSp add mod">
        <pc:chgData name="Franz Rios" userId="11360a9a-973a-4a53-9e4f-6930a6f815bd" providerId="ADAL" clId="{525487E7-CA2A-4CF7-85A4-AB0B7C67ACE9}" dt="2021-05-22T18:02:54.646" v="739" actId="20577"/>
        <pc:sldMkLst>
          <pc:docMk/>
          <pc:sldMk cId="2400673884" sldId="448"/>
        </pc:sldMkLst>
        <pc:spChg chg="mod">
          <ac:chgData name="Franz Rios" userId="11360a9a-973a-4a53-9e4f-6930a6f815bd" providerId="ADAL" clId="{525487E7-CA2A-4CF7-85A4-AB0B7C67ACE9}" dt="2021-05-22T18:02:54.646" v="739" actId="20577"/>
          <ac:spMkLst>
            <pc:docMk/>
            <pc:sldMk cId="2400673884" sldId="448"/>
            <ac:spMk id="3" creationId="{CEE29313-4BDD-4535-A7BC-5549B231AB5B}"/>
          </ac:spMkLst>
        </pc:spChg>
      </pc:sldChg>
      <pc:sldChg chg="add del">
        <pc:chgData name="Franz Rios" userId="11360a9a-973a-4a53-9e4f-6930a6f815bd" providerId="ADAL" clId="{525487E7-CA2A-4CF7-85A4-AB0B7C67ACE9}" dt="2021-05-22T18:00:52.057" v="682"/>
        <pc:sldMkLst>
          <pc:docMk/>
          <pc:sldMk cId="3642303375" sldId="4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D7C430CD-97D9-483F-80A0-796BB3D733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a:extLst>
              <a:ext uri="{FF2B5EF4-FFF2-40B4-BE49-F238E27FC236}">
                <a16:creationId xmlns:a16="http://schemas.microsoft.com/office/drawing/2014/main" id="{79C72C9E-6078-4D88-BA7B-19ACFF13BD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2448130-B5AE-4CDD-ACAB-F1B4D77750A0}" type="datetimeFigureOut">
              <a:rPr lang="es-ES"/>
              <a:pPr>
                <a:defRPr/>
              </a:pPr>
              <a:t>02/09/2022</a:t>
            </a:fld>
            <a:endParaRPr lang="es-ES" dirty="0"/>
          </a:p>
        </p:txBody>
      </p:sp>
      <p:sp>
        <p:nvSpPr>
          <p:cNvPr id="4" name="3 Marcador de imagen de diapositiva">
            <a:extLst>
              <a:ext uri="{FF2B5EF4-FFF2-40B4-BE49-F238E27FC236}">
                <a16:creationId xmlns:a16="http://schemas.microsoft.com/office/drawing/2014/main" id="{DAE13B68-6E23-4874-AE62-E29822FF4D8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a:extLst>
              <a:ext uri="{FF2B5EF4-FFF2-40B4-BE49-F238E27FC236}">
                <a16:creationId xmlns:a16="http://schemas.microsoft.com/office/drawing/2014/main" id="{8E14B5F4-27C6-40A2-AD7E-8B2E1EFE1D1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855D446C-E025-4A8F-BC4B-1FE29085E51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a:extLst>
              <a:ext uri="{FF2B5EF4-FFF2-40B4-BE49-F238E27FC236}">
                <a16:creationId xmlns:a16="http://schemas.microsoft.com/office/drawing/2014/main" id="{AAF4FD20-6B35-4D46-A64F-BE7DF9ABF07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059C668-5E65-46A0-8D28-102CD70A91F4}" type="slidenum">
              <a:rPr lang="es-ES" altLang="es-ES_tradnl"/>
              <a:pPr/>
              <a:t>‹Nº›</a:t>
            </a:fld>
            <a:endParaRPr lang="es-ES" alt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1C73F-EEC5-4462-B98E-96CC7843A2DA}"/>
              </a:ext>
            </a:extLst>
          </p:cNvPr>
          <p:cNvSpPr>
            <a:spLocks noGrp="1"/>
          </p:cNvSpPr>
          <p:nvPr>
            <p:ph type="title"/>
          </p:nvPr>
        </p:nvSpPr>
        <p:spPr/>
        <p:txBody>
          <a:bodyPr/>
          <a:lstStyle/>
          <a:p>
            <a:r>
              <a:rPr lang="es-ES"/>
              <a:t>Haga clic para modificar el estilo de título del patrón</a:t>
            </a:r>
            <a:endParaRPr lang="x-none"/>
          </a:p>
        </p:txBody>
      </p:sp>
      <p:sp>
        <p:nvSpPr>
          <p:cNvPr id="3" name="Marcador de contenido 2">
            <a:extLst>
              <a:ext uri="{FF2B5EF4-FFF2-40B4-BE49-F238E27FC236}">
                <a16:creationId xmlns:a16="http://schemas.microsoft.com/office/drawing/2014/main" id="{1F9CCCD8-9791-46EE-8B41-5CA6C9926E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C2A649CA-F850-4625-9BDF-CC68B153B7C8}"/>
              </a:ext>
            </a:extLst>
          </p:cNvPr>
          <p:cNvSpPr>
            <a:spLocks noGrp="1"/>
          </p:cNvSpPr>
          <p:nvPr>
            <p:ph type="dt" sz="half" idx="10"/>
          </p:nvPr>
        </p:nvSpPr>
        <p:spPr/>
        <p:txBody>
          <a:bodyPr/>
          <a:lstStyle/>
          <a:p>
            <a:pPr>
              <a:defRPr/>
            </a:pPr>
            <a:fld id="{EE66D6D8-A817-46B9-B07F-7915845497A4}" type="datetimeFigureOut">
              <a:rPr lang="es-ES" smtClean="0"/>
              <a:pPr>
                <a:defRPr/>
              </a:pPr>
              <a:t>02/09/2022</a:t>
            </a:fld>
            <a:endParaRPr lang="es-ES" dirty="0"/>
          </a:p>
        </p:txBody>
      </p:sp>
      <p:sp>
        <p:nvSpPr>
          <p:cNvPr id="5" name="Marcador de pie de página 4">
            <a:extLst>
              <a:ext uri="{FF2B5EF4-FFF2-40B4-BE49-F238E27FC236}">
                <a16:creationId xmlns:a16="http://schemas.microsoft.com/office/drawing/2014/main" id="{FDBBEF7C-3806-4B0F-A237-AF3708150BF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12FA23D6-9096-427B-97B0-50D04942C5CE}"/>
              </a:ext>
            </a:extLst>
          </p:cNvPr>
          <p:cNvSpPr>
            <a:spLocks noGrp="1"/>
          </p:cNvSpPr>
          <p:nvPr>
            <p:ph type="sldNum" sz="quarter" idx="12"/>
          </p:nvPr>
        </p:nvSpPr>
        <p:spPr/>
        <p:txBody>
          <a:bodyPr/>
          <a:lstStyle/>
          <a:p>
            <a:fld id="{02540314-BF2E-4567-B79E-EB410D9AD5A9}" type="slidenum">
              <a:rPr lang="es-ES" altLang="es-ES_tradnl" smtClean="0"/>
              <a:pPr/>
              <a:t>‹Nº›</a:t>
            </a:fld>
            <a:endParaRPr lang="es-ES" altLang="es-ES_tradnl"/>
          </a:p>
        </p:txBody>
      </p:sp>
    </p:spTree>
    <p:extLst>
      <p:ext uri="{BB962C8B-B14F-4D97-AF65-F5344CB8AC3E}">
        <p14:creationId xmlns:p14="http://schemas.microsoft.com/office/powerpoint/2010/main" val="185650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DA5FDE-06C3-47B6-A65E-F52DF90E01DC}"/>
              </a:ext>
            </a:extLst>
          </p:cNvPr>
          <p:cNvSpPr>
            <a:spLocks noGrp="1"/>
          </p:cNvSpPr>
          <p:nvPr>
            <p:ph type="dt" sz="half" idx="10"/>
          </p:nvPr>
        </p:nvSpPr>
        <p:spPr/>
        <p:txBody>
          <a:bodyPr/>
          <a:lstStyle/>
          <a:p>
            <a:pPr>
              <a:defRPr/>
            </a:pPr>
            <a:fld id="{1D4B59A4-2963-457E-BFAE-57BE53CA93E0}" type="datetimeFigureOut">
              <a:rPr lang="es-ES" smtClean="0"/>
              <a:pPr>
                <a:defRPr/>
              </a:pPr>
              <a:t>02/09/2022</a:t>
            </a:fld>
            <a:endParaRPr lang="es-ES" dirty="0"/>
          </a:p>
        </p:txBody>
      </p:sp>
      <p:sp>
        <p:nvSpPr>
          <p:cNvPr id="3" name="Marcador de pie de página 2">
            <a:extLst>
              <a:ext uri="{FF2B5EF4-FFF2-40B4-BE49-F238E27FC236}">
                <a16:creationId xmlns:a16="http://schemas.microsoft.com/office/drawing/2014/main" id="{CEC981CC-6303-4FAB-AB46-56AC0BB82123}"/>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BBB0B3C8-E02C-4CA2-860F-8C2D35F2DD32}"/>
              </a:ext>
            </a:extLst>
          </p:cNvPr>
          <p:cNvSpPr>
            <a:spLocks noGrp="1"/>
          </p:cNvSpPr>
          <p:nvPr>
            <p:ph type="sldNum" sz="quarter" idx="12"/>
          </p:nvPr>
        </p:nvSpPr>
        <p:spPr/>
        <p:txBody>
          <a:bodyPr/>
          <a:lstStyle/>
          <a:p>
            <a:fld id="{D47A93B7-2111-4E56-AB75-209A2E3027A7}" type="slidenum">
              <a:rPr lang="es-ES" altLang="es-ES_tradnl" smtClean="0"/>
              <a:pPr/>
              <a:t>‹Nº›</a:t>
            </a:fld>
            <a:endParaRPr lang="es-ES" altLang="es-ES_tradnl"/>
          </a:p>
        </p:txBody>
      </p:sp>
    </p:spTree>
    <p:extLst>
      <p:ext uri="{BB962C8B-B14F-4D97-AF65-F5344CB8AC3E}">
        <p14:creationId xmlns:p14="http://schemas.microsoft.com/office/powerpoint/2010/main" val="26796167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C9F9FB8-5C83-4B04-964E-A99893BE5116}"/>
              </a:ext>
            </a:extLst>
          </p:cNvPr>
          <p:cNvSpPr>
            <a:spLocks noGrp="1"/>
          </p:cNvSpPr>
          <p:nvPr>
            <p:ph type="title"/>
          </p:nvPr>
        </p:nvSpPr>
        <p:spPr>
          <a:xfrm>
            <a:off x="191344" y="365125"/>
            <a:ext cx="11881320" cy="1325563"/>
          </a:xfrm>
          <a:prstGeom prst="rect">
            <a:avLst/>
          </a:prstGeom>
        </p:spPr>
        <p:txBody>
          <a:bodyPr vert="horz" lIns="91440" tIns="45720" rIns="91440" bIns="45720" rtlCol="0" anchor="ctr">
            <a:normAutofit/>
          </a:bodyPr>
          <a:lstStyle/>
          <a:p>
            <a:r>
              <a:rPr lang="es-ES"/>
              <a:t>Haga clic para modificar el estilo de título del patrón</a:t>
            </a:r>
            <a:endParaRPr lang="x-none"/>
          </a:p>
        </p:txBody>
      </p:sp>
      <p:sp>
        <p:nvSpPr>
          <p:cNvPr id="3" name="Marcador de texto 2">
            <a:extLst>
              <a:ext uri="{FF2B5EF4-FFF2-40B4-BE49-F238E27FC236}">
                <a16:creationId xmlns:a16="http://schemas.microsoft.com/office/drawing/2014/main" id="{FE541E08-69C0-440E-88B7-2A191301303F}"/>
              </a:ext>
            </a:extLst>
          </p:cNvPr>
          <p:cNvSpPr>
            <a:spLocks noGrp="1"/>
          </p:cNvSpPr>
          <p:nvPr>
            <p:ph type="body" idx="1"/>
          </p:nvPr>
        </p:nvSpPr>
        <p:spPr>
          <a:xfrm>
            <a:off x="407368" y="1825625"/>
            <a:ext cx="11449272"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x-none"/>
          </a:p>
        </p:txBody>
      </p:sp>
      <p:sp>
        <p:nvSpPr>
          <p:cNvPr id="4" name="Marcador de fecha 3">
            <a:extLst>
              <a:ext uri="{FF2B5EF4-FFF2-40B4-BE49-F238E27FC236}">
                <a16:creationId xmlns:a16="http://schemas.microsoft.com/office/drawing/2014/main" id="{EBEB9ADF-1293-4C04-8EE2-64081CFE1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A55E790-10BC-44A3-9F6B-66C29DA22EE1}" type="datetimeFigureOut">
              <a:rPr lang="es-ES" smtClean="0"/>
              <a:pPr>
                <a:defRPr/>
              </a:pPr>
              <a:t>02/09/2022</a:t>
            </a:fld>
            <a:endParaRPr lang="es-ES" dirty="0"/>
          </a:p>
        </p:txBody>
      </p:sp>
      <p:sp>
        <p:nvSpPr>
          <p:cNvPr id="5" name="Marcador de pie de página 4">
            <a:extLst>
              <a:ext uri="{FF2B5EF4-FFF2-40B4-BE49-F238E27FC236}">
                <a16:creationId xmlns:a16="http://schemas.microsoft.com/office/drawing/2014/main" id="{899D2E89-926E-4ACE-A8D7-07F7D99CE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97B868F9-B071-4599-BC4D-A2EBDB5C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74AD4-1394-499A-ACD2-AB71EAA2F507}" type="slidenum">
              <a:rPr lang="es-ES" altLang="es-ES_tradnl" smtClean="0"/>
              <a:pPr/>
              <a:t>‹Nº›</a:t>
            </a:fld>
            <a:endParaRPr lang="es-ES" altLang="es-ES_tradnl"/>
          </a:p>
        </p:txBody>
      </p:sp>
    </p:spTree>
    <p:extLst>
      <p:ext uri="{BB962C8B-B14F-4D97-AF65-F5344CB8AC3E}">
        <p14:creationId xmlns:p14="http://schemas.microsoft.com/office/powerpoint/2010/main" val="4267919329"/>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ctr" defTabSz="914400" rtl="0" eaLnBrk="1" latinLnBrk="0" hangingPunct="1">
        <a:lnSpc>
          <a:spcPct val="90000"/>
        </a:lnSpc>
        <a:spcBef>
          <a:spcPct val="0"/>
        </a:spcBef>
        <a:buNone/>
        <a:defRPr sz="4400" kern="1200">
          <a:solidFill>
            <a:srgbClr val="FFC000"/>
          </a:solidFill>
          <a:latin typeface="Montserrat" panose="02000505000000020004"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200050500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ontserrat" panose="0200050500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ontserrat" panose="0200050500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1">
            <a:extLst>
              <a:ext uri="{FF2B5EF4-FFF2-40B4-BE49-F238E27FC236}">
                <a16:creationId xmlns:a16="http://schemas.microsoft.com/office/drawing/2014/main" id="{7BD3F788-563E-735D-33C7-71D713CBA86A}"/>
              </a:ext>
            </a:extLst>
          </p:cNvPr>
          <p:cNvSpPr>
            <a:spLocks noGrp="1"/>
          </p:cNvSpPr>
          <p:nvPr>
            <p:ph type="title"/>
          </p:nvPr>
        </p:nvSpPr>
        <p:spPr>
          <a:xfrm>
            <a:off x="890338" y="640080"/>
            <a:ext cx="3734014" cy="3566160"/>
          </a:xfrm>
        </p:spPr>
        <p:txBody>
          <a:bodyPr vert="horz" lIns="91440" tIns="45720" rIns="91440" bIns="45720" rtlCol="0" anchor="b">
            <a:normAutofit/>
          </a:bodyPr>
          <a:lstStyle/>
          <a:p>
            <a:pPr algn="l"/>
            <a:r>
              <a:rPr lang="en-US" altLang="es-ES_tradnl" sz="5400" b="1">
                <a:solidFill>
                  <a:schemeClr val="tx1"/>
                </a:solidFill>
                <a:latin typeface="+mj-lt"/>
              </a:rPr>
              <a:t>SERIE LOS 12 APÓSTOLES</a:t>
            </a:r>
            <a:br>
              <a:rPr lang="en-US" altLang="es-ES_tradnl" sz="5400" b="1">
                <a:solidFill>
                  <a:schemeClr val="tx1"/>
                </a:solidFill>
                <a:latin typeface="+mj-lt"/>
              </a:rPr>
            </a:br>
            <a:r>
              <a:rPr lang="en-US" altLang="es-ES_tradnl" sz="5400" b="1">
                <a:solidFill>
                  <a:schemeClr val="tx1"/>
                </a:solidFill>
                <a:latin typeface="+mj-lt"/>
              </a:rPr>
              <a:t>JUAN</a:t>
            </a:r>
            <a:endParaRPr lang="en-US" sz="5400">
              <a:solidFill>
                <a:schemeClr val="tx1"/>
              </a:solidFill>
              <a:latin typeface="+mj-lt"/>
            </a:endParaRP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El apóstol Juan tiene una revelación | Lecciones de la Biblia para niños">
            <a:extLst>
              <a:ext uri="{FF2B5EF4-FFF2-40B4-BE49-F238E27FC236}">
                <a16:creationId xmlns:a16="http://schemas.microsoft.com/office/drawing/2014/main" id="{FD51CDE6-FA12-52E6-D676-F44E90388B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95" r="3705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s-CR" altLang="es-CR" b="0" i="0" u="none" strike="noStrike" cap="none" normalizeH="0" baseline="0">
                <a:ln>
                  <a:noFill/>
                </a:ln>
                <a:solidFill>
                  <a:schemeClr val="tx1"/>
                </a:solidFill>
                <a:effectLst/>
                <a:latin typeface="Arial" panose="020B0604020202020204" pitchFamily="34" charset="0"/>
              </a:rPr>
            </a:br>
            <a:endParaRPr kumimoji="0" lang="es-CR" altLang="es-CR"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24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C01E0-0604-4ABF-8E47-30C244B42C16}"/>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371364" y="1556792"/>
            <a:ext cx="11449272" cy="4392488"/>
          </a:xfrm>
        </p:spPr>
        <p:txBody>
          <a:bodyPr>
            <a:noAutofit/>
          </a:bodyPr>
          <a:lstStyle/>
          <a:p>
            <a:r>
              <a:rPr lang="es-ES" sz="3200" dirty="0">
                <a:solidFill>
                  <a:srgbClr val="FFC000"/>
                </a:solidFill>
                <a:latin typeface="Montserrat" panose="02000505000000020004"/>
              </a:rPr>
              <a:t>BIOGRAFÍA</a:t>
            </a:r>
          </a:p>
          <a:p>
            <a:pPr marL="742950" indent="-742950">
              <a:buFont typeface="+mj-lt"/>
              <a:buAutoNum type="arabicPeriod"/>
            </a:pPr>
            <a:r>
              <a:rPr lang="he-IL" sz="4800" dirty="0">
                <a:latin typeface="Times New Roman" panose="02020603050405020304" pitchFamily="18" charset="0"/>
                <a:cs typeface="Times New Roman" panose="02020603050405020304" pitchFamily="18" charset="0"/>
              </a:rPr>
              <a:t>יוֹחָנָן</a:t>
            </a:r>
            <a:r>
              <a:rPr lang="he-IL" sz="3200" dirty="0"/>
              <a:t> </a:t>
            </a:r>
            <a:r>
              <a:rPr lang="es-ES" sz="3200" dirty="0"/>
              <a:t> </a:t>
            </a:r>
            <a:r>
              <a:rPr lang="es-CR" sz="3200" dirty="0" err="1"/>
              <a:t>Yohanan</a:t>
            </a:r>
            <a:r>
              <a:rPr lang="es-CR" sz="3200" dirty="0"/>
              <a:t> “</a:t>
            </a:r>
            <a:r>
              <a:rPr lang="es-ES" sz="3200" dirty="0" err="1">
                <a:latin typeface="Montserrat" panose="02000505000000020004"/>
              </a:rPr>
              <a:t>Yah</a:t>
            </a:r>
            <a:r>
              <a:rPr lang="es-ES" sz="3200" dirty="0">
                <a:latin typeface="Montserrat" panose="02000505000000020004"/>
              </a:rPr>
              <a:t> es misericordioso” que viene de</a:t>
            </a:r>
            <a:r>
              <a:rPr lang="he-IL" sz="4400" dirty="0">
                <a:latin typeface="Times New Roman" panose="02020603050405020304" pitchFamily="18" charset="0"/>
                <a:cs typeface="Times New Roman" panose="02020603050405020304" pitchFamily="18" charset="0"/>
              </a:rPr>
              <a:t>יְהוֹחָנָן</a:t>
            </a:r>
            <a:r>
              <a:rPr lang="he-IL" sz="4400" dirty="0"/>
              <a:t> </a:t>
            </a:r>
            <a:r>
              <a:rPr lang="es-CR" sz="4400" dirty="0"/>
              <a:t> </a:t>
            </a:r>
            <a:r>
              <a:rPr lang="es-CR" sz="3200" dirty="0"/>
              <a:t> </a:t>
            </a:r>
            <a:r>
              <a:rPr lang="es-CR" sz="3200" dirty="0" err="1"/>
              <a:t>Yohannan</a:t>
            </a:r>
            <a:r>
              <a:rPr lang="es-CR" sz="3200" dirty="0"/>
              <a:t>, favorecido por </a:t>
            </a:r>
            <a:r>
              <a:rPr lang="es-CR" sz="3200" dirty="0" err="1"/>
              <a:t>Yah</a:t>
            </a:r>
            <a:r>
              <a:rPr lang="es-CR" sz="3200" dirty="0"/>
              <a:t>. </a:t>
            </a:r>
          </a:p>
          <a:p>
            <a:pPr marL="514350" indent="-514350" fontAlgn="base">
              <a:buFont typeface="+mj-lt"/>
              <a:buAutoNum type="arabicPeriod"/>
            </a:pPr>
            <a:r>
              <a:rPr lang="es-ES" sz="3200" dirty="0">
                <a:latin typeface="Montserrat" panose="02000505000000020004"/>
              </a:rPr>
              <a:t>Nació en Betsaida, Galilea, Israel. </a:t>
            </a:r>
          </a:p>
          <a:p>
            <a:pPr marL="514350" indent="-514350" fontAlgn="base">
              <a:buFont typeface="+mj-lt"/>
              <a:buAutoNum type="arabicPeriod"/>
            </a:pPr>
            <a:r>
              <a:rPr lang="es-ES" sz="3200" dirty="0"/>
              <a:t>Hijo de Zebedeo y de Salomé.</a:t>
            </a:r>
          </a:p>
          <a:p>
            <a:pPr marL="514350" indent="-514350" fontAlgn="base">
              <a:buFont typeface="+mj-lt"/>
              <a:buAutoNum type="arabicPeriod"/>
            </a:pPr>
            <a:r>
              <a:rPr lang="es-ES" sz="3200" dirty="0"/>
              <a:t>Era el más joven de los 12 apóstoles.</a:t>
            </a:r>
          </a:p>
          <a:p>
            <a:pPr marL="514350" indent="-514350" fontAlgn="base">
              <a:buFont typeface="+mj-lt"/>
              <a:buAutoNum type="arabicPeriod"/>
            </a:pPr>
            <a:r>
              <a:rPr lang="es-ES" sz="3200" dirty="0"/>
              <a:t>Pescador de profesión junto a su hermano Jacobo.</a:t>
            </a:r>
          </a:p>
          <a:p>
            <a:pPr marL="514350" indent="-514350" fontAlgn="base">
              <a:buFont typeface="+mj-lt"/>
              <a:buAutoNum type="arabicPeriod"/>
            </a:pPr>
            <a:r>
              <a:rPr lang="es-ES" sz="3200" dirty="0"/>
              <a:t>Jesús le puso el apodo de </a:t>
            </a:r>
            <a:r>
              <a:rPr lang="el-GR" sz="3200" dirty="0">
                <a:latin typeface="Times New Roman" panose="02020603050405020304" pitchFamily="18" charset="0"/>
                <a:cs typeface="Times New Roman" panose="02020603050405020304" pitchFamily="18" charset="0"/>
              </a:rPr>
              <a:t>Βοανηργές</a:t>
            </a:r>
            <a:r>
              <a:rPr lang="es-ES" sz="3200" dirty="0">
                <a:latin typeface="Times New Roman" panose="02020603050405020304" pitchFamily="18" charset="0"/>
                <a:cs typeface="Times New Roman" panose="02020603050405020304" pitchFamily="18" charset="0"/>
              </a:rPr>
              <a:t> </a:t>
            </a:r>
            <a:r>
              <a:rPr lang="es-ES" sz="3200" dirty="0"/>
              <a:t>“hijos de trueno”.</a:t>
            </a: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409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772816"/>
            <a:ext cx="11449272" cy="4392488"/>
          </a:xfrm>
        </p:spPr>
        <p:txBody>
          <a:bodyPr>
            <a:noAutofit/>
          </a:bodyPr>
          <a:lstStyle/>
          <a:p>
            <a:pPr marL="631825" indent="-631825" fontAlgn="base"/>
            <a:r>
              <a:rPr lang="es-ES" dirty="0"/>
              <a:t>7.  Tenía como compañeros a Pedro y Andrés, que eran trabajadores de su padre .</a:t>
            </a:r>
          </a:p>
          <a:p>
            <a:pPr marL="631825" indent="-631825" fontAlgn="base"/>
            <a:r>
              <a:rPr lang="es-ES" dirty="0"/>
              <a:t>8.   </a:t>
            </a:r>
            <a:r>
              <a:rPr lang="es-ES" dirty="0">
                <a:latin typeface="Montserrat" panose="02000505000000020004"/>
              </a:rPr>
              <a:t>Perteneció al grupo “íntimo de los íntimos” junto a Juan  y Jacobo.</a:t>
            </a:r>
          </a:p>
          <a:p>
            <a:pPr marL="717550" indent="-717550" fontAlgn="base"/>
            <a:r>
              <a:rPr lang="es-ES" dirty="0"/>
              <a:t>9.   Conocido como “el discípulo amado”, fue transformado por su relación personal con Cristo.</a:t>
            </a:r>
          </a:p>
          <a:p>
            <a:pPr marL="717550" indent="-717550" fontAlgn="base"/>
            <a:r>
              <a:rPr lang="es-ES" dirty="0"/>
              <a:t>10. Autor del: a) evangelio; b) las tres epístolas que llevan su nombre; c) de Apocalipsis.</a:t>
            </a:r>
          </a:p>
          <a:p>
            <a:pPr marL="717550" indent="-717550" fontAlgn="base"/>
            <a:r>
              <a:rPr lang="es-ES" dirty="0"/>
              <a:t>11. De pescador se convirtió en el “teólogo” Juan.</a:t>
            </a:r>
          </a:p>
          <a:p>
            <a:pPr marL="717550" indent="-717550" fontAlgn="base"/>
            <a:r>
              <a:rPr lang="es-ES" dirty="0"/>
              <a:t>12. Fue puesto en una olla con aceite hirviendo, pero no murió.  El único de los 12 que no sufrió el martirio.</a:t>
            </a:r>
          </a:p>
        </p:txBody>
      </p:sp>
      <p:sp>
        <p:nvSpPr>
          <p:cNvPr id="4" name="Rectangle 1">
            <a:extLst>
              <a:ext uri="{FF2B5EF4-FFF2-40B4-BE49-F238E27FC236}">
                <a16:creationId xmlns:a16="http://schemas.microsoft.com/office/drawing/2014/main" id="{DA8C23A4-41BB-4445-B023-2D169FFEFD0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R" altLang="es-CR" sz="1800" b="0" i="0" u="none" strike="noStrike" cap="none" normalizeH="0" baseline="0" dirty="0">
                <a:ln>
                  <a:noFill/>
                </a:ln>
                <a:solidFill>
                  <a:schemeClr val="tx1"/>
                </a:solidFill>
                <a:effectLst/>
                <a:latin typeface="Arial" panose="020B0604020202020204" pitchFamily="34" charset="0"/>
              </a:rPr>
            </a:br>
            <a:endParaRPr kumimoji="0" lang="es-CR" altLang="es-CR" sz="1800" b="0" i="0" u="none" strike="noStrike" cap="none" normalizeH="0" baseline="0" dirty="0">
              <a:ln>
                <a:noFill/>
              </a:ln>
              <a:solidFill>
                <a:schemeClr val="tx1"/>
              </a:solidFill>
              <a:effectLst/>
              <a:latin typeface="Arial" panose="020B0604020202020204" pitchFamily="34" charset="0"/>
            </a:endParaRPr>
          </a:p>
        </p:txBody>
      </p:sp>
      <p:sp>
        <p:nvSpPr>
          <p:cNvPr id="2" name="Título 1">
            <a:extLst>
              <a:ext uri="{FF2B5EF4-FFF2-40B4-BE49-F238E27FC236}">
                <a16:creationId xmlns:a16="http://schemas.microsoft.com/office/drawing/2014/main" id="{F69D3319-9764-0DDB-99DB-92B1628D518B}"/>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Tree>
    <p:extLst>
      <p:ext uri="{BB962C8B-B14F-4D97-AF65-F5344CB8AC3E}">
        <p14:creationId xmlns:p14="http://schemas.microsoft.com/office/powerpoint/2010/main" val="123917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515380" y="1628800"/>
            <a:ext cx="11233248" cy="5112568"/>
          </a:xfrm>
        </p:spPr>
        <p:txBody>
          <a:bodyPr>
            <a:noAutofit/>
          </a:bodyPr>
          <a:lstStyle/>
          <a:p>
            <a:r>
              <a:rPr lang="es-ES" sz="2200" dirty="0"/>
              <a:t>“Juan fue llamado a Roma para ser juzgado por su fe. Allí, delante de las autoridades, las doctrinas del apóstol fueron expuestas erróneamente. Testigos falsos le acusaron de enseñar herejías sediciosas, con la esperanza de conseguir la muerte del discípulo.</a:t>
            </a:r>
          </a:p>
          <a:p>
            <a:r>
              <a:rPr lang="es-ES" sz="2200" dirty="0"/>
              <a:t>Juan se defendió de una manera clara y convincente, y con tal sencillez y candor que sus palabras tuvieron un efecto poderoso. Sus oyentes quedaron atónitos ante su sabiduría y elocuencia. Pero cuanto más convincente era su testimonio, tanto mayor era el odio de sus opositores. El emperador Domiciano estaba lleno de ira. No podía refutar los razonamientos del fiel abogado de Cristo, ni competir con el poder que acompañaba su exposición de la verdad; pero se propuso hacer callar su voz. </a:t>
            </a:r>
          </a:p>
          <a:p>
            <a:r>
              <a:rPr lang="es-ES" sz="2200" dirty="0"/>
              <a:t>Juan fue echado en una caldera de aceite hirviente; pero el Señor preservó la vida de su fiel siervo, así como protegió a los tres hebreos en el horno de fuego. Mientras se pronunciaban las palabras: Así perezcan todos los que creen en ese engañador, Jesucristo de Nazaret, Juan declaró: Mi Maestro se…</a:t>
            </a:r>
          </a:p>
        </p:txBody>
      </p:sp>
      <p:sp>
        <p:nvSpPr>
          <p:cNvPr id="2" name="Título 1">
            <a:extLst>
              <a:ext uri="{FF2B5EF4-FFF2-40B4-BE49-F238E27FC236}">
                <a16:creationId xmlns:a16="http://schemas.microsoft.com/office/drawing/2014/main" id="{E4433639-B8E8-39A9-5434-A19D9FD23493}"/>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Tree>
    <p:extLst>
      <p:ext uri="{BB962C8B-B14F-4D97-AF65-F5344CB8AC3E}">
        <p14:creationId xmlns:p14="http://schemas.microsoft.com/office/powerpoint/2010/main" val="151708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515380" y="1916832"/>
            <a:ext cx="11233248" cy="4320480"/>
          </a:xfrm>
        </p:spPr>
        <p:txBody>
          <a:bodyPr>
            <a:noAutofit/>
          </a:bodyPr>
          <a:lstStyle/>
          <a:p>
            <a:r>
              <a:rPr lang="es-ES" sz="2600" dirty="0"/>
              <a:t>…sometió pacientemente a todo lo que hicieron Satanás y sus ángeles para humillarlo y torturarlo. Dio su vida para salvar al mundo. Me siento honrado de que se me permita sufrir por su causa. Soy un hombre débil y pecador. Solamente Cristo fue santo, inocente e inmaculado. No cometió pecado, ni </a:t>
            </a:r>
            <a:r>
              <a:rPr lang="es-ES" sz="2600" dirty="0" err="1"/>
              <a:t>fur</a:t>
            </a:r>
            <a:r>
              <a:rPr lang="es-ES" sz="2600" dirty="0"/>
              <a:t> hallado engaño en su boca. </a:t>
            </a:r>
          </a:p>
          <a:p>
            <a:r>
              <a:rPr lang="es-ES" sz="2600" dirty="0"/>
              <a:t>Estas palabras tuvieron su influencia, y Juan </a:t>
            </a:r>
            <a:r>
              <a:rPr lang="es-ES" sz="2600" dirty="0" err="1"/>
              <a:t>fué</a:t>
            </a:r>
            <a:r>
              <a:rPr lang="es-ES" sz="2600" dirty="0"/>
              <a:t> retirado de la caldera por los mismos hombres que lo habían echado en ella. </a:t>
            </a:r>
          </a:p>
          <a:p>
            <a:r>
              <a:rPr lang="es-ES" sz="2600" dirty="0"/>
              <a:t>Nuevamente la mano de la persecución cayó pesadamente sobre el apóstol. Por decreto del emperador, fue desterrado a la isla de Patmos, condenado “por la palabra de Dios y el testimonio de Jesucristo.” Apocalipsis 1:9. (Hechos de los Apóstoles, 455).</a:t>
            </a:r>
            <a:endParaRPr lang="es-ES" sz="2600" dirty="0">
              <a:solidFill>
                <a:schemeClr val="tx1">
                  <a:lumMod val="95000"/>
                  <a:lumOff val="5000"/>
                </a:schemeClr>
              </a:solidFill>
            </a:endParaRPr>
          </a:p>
        </p:txBody>
      </p:sp>
      <p:sp>
        <p:nvSpPr>
          <p:cNvPr id="2" name="Título 1">
            <a:extLst>
              <a:ext uri="{FF2B5EF4-FFF2-40B4-BE49-F238E27FC236}">
                <a16:creationId xmlns:a16="http://schemas.microsoft.com/office/drawing/2014/main" id="{2241087D-CB45-B39B-DDD8-AE13C3408351}"/>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Tree>
    <p:extLst>
      <p:ext uri="{BB962C8B-B14F-4D97-AF65-F5344CB8AC3E}">
        <p14:creationId xmlns:p14="http://schemas.microsoft.com/office/powerpoint/2010/main" val="240067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551384" y="1628800"/>
            <a:ext cx="11449272" cy="4392488"/>
          </a:xfrm>
        </p:spPr>
        <p:txBody>
          <a:bodyPr>
            <a:noAutofit/>
          </a:bodyPr>
          <a:lstStyle/>
          <a:p>
            <a:r>
              <a:rPr lang="es-ES" dirty="0">
                <a:solidFill>
                  <a:srgbClr val="FFC000"/>
                </a:solidFill>
              </a:rPr>
              <a:t>EPISODIOS</a:t>
            </a:r>
          </a:p>
          <a:p>
            <a:pPr marL="514350" indent="-514350" fontAlgn="base">
              <a:buFont typeface="+mj-lt"/>
              <a:buAutoNum type="arabicPeriod"/>
            </a:pPr>
            <a:r>
              <a:rPr lang="es-ES" sz="2400" dirty="0"/>
              <a:t>Lucas 9: 51-56.-  Jesús decide ir a Jerusalén, pasando por una aldea samaritana en la que, al mandar emisarios para su alojamiento, son rechazados. “</a:t>
            </a:r>
            <a:r>
              <a:rPr lang="es-ES" sz="2400" i="1" dirty="0"/>
              <a:t>Viendo esto sus discípulos Jacobo y Juan, dijeron: “Señor, ¿quieres que mandemos que descienda fuego del cielo, como hizo Elías, y los consuma</a:t>
            </a:r>
            <a:r>
              <a:rPr lang="es-ES" sz="2400" dirty="0"/>
              <a:t>”. Jesús les reprende, les explica su destino y se van a otra aldea.</a:t>
            </a:r>
          </a:p>
          <a:p>
            <a:pPr marL="514350" indent="-514350" fontAlgn="base">
              <a:buFont typeface="+mj-lt"/>
              <a:buAutoNum type="arabicPeriod"/>
            </a:pPr>
            <a:r>
              <a:rPr lang="es-ES" sz="2400" dirty="0"/>
              <a:t>Mateo 20: 36, 37.-</a:t>
            </a:r>
            <a:r>
              <a:rPr lang="es-ES" sz="2400" b="1" baseline="30000" dirty="0"/>
              <a:t> </a:t>
            </a:r>
            <a:r>
              <a:rPr lang="es-ES" sz="2400" dirty="0"/>
              <a:t>El les dijo: ¿Qué queréis que os haga? Ellos le dijeron: Concédenos que en tu gloria nos sentemos el uno a tu derecha, y el otro a tu izquierda.</a:t>
            </a:r>
          </a:p>
          <a:p>
            <a:pPr marL="514350" indent="-514350" fontAlgn="base">
              <a:buFont typeface="+mj-lt"/>
              <a:buAutoNum type="arabicPeriod"/>
            </a:pPr>
            <a:r>
              <a:rPr lang="es-ES" sz="2400" dirty="0"/>
              <a:t>"Jesús, viendo a su madre y junto a ella al discípulo a quien amaba, dice a su madre: «Mujer, ahí tienes a tu hijo.» Luego dice al discípulo: «Ahí tienes a tu madre.» Y desde aquella hora el discípulo la acogió en su casa." (</a:t>
            </a:r>
            <a:r>
              <a:rPr lang="es-ES" sz="2400" dirty="0" err="1"/>
              <a:t>Jn</a:t>
            </a:r>
            <a:r>
              <a:rPr lang="es-ES" sz="2400" dirty="0"/>
              <a:t> 19,26-27).</a:t>
            </a:r>
          </a:p>
          <a:p>
            <a:pPr marL="452438" indent="-452438" fontAlgn="base">
              <a:buFont typeface="Wingdings" panose="05000000000000000000" pitchFamily="2" charset="2"/>
              <a:buChar char="Ø"/>
            </a:pPr>
            <a:endParaRPr lang="es-ES" dirty="0"/>
          </a:p>
          <a:p>
            <a:pPr marL="452438" indent="-452438" fontAlgn="base">
              <a:buFont typeface="Wingdings" panose="05000000000000000000" pitchFamily="2" charset="2"/>
              <a:buChar char="Ø"/>
            </a:pPr>
            <a:endParaRPr lang="es-ES" dirty="0"/>
          </a:p>
          <a:p>
            <a:endParaRPr lang="es-ES" sz="2400" dirty="0"/>
          </a:p>
        </p:txBody>
      </p:sp>
      <p:sp>
        <p:nvSpPr>
          <p:cNvPr id="2" name="Título 1">
            <a:extLst>
              <a:ext uri="{FF2B5EF4-FFF2-40B4-BE49-F238E27FC236}">
                <a16:creationId xmlns:a16="http://schemas.microsoft.com/office/drawing/2014/main" id="{A98186C4-A6D2-A07B-04EC-0E04117220A7}"/>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Tree>
    <p:extLst>
      <p:ext uri="{BB962C8B-B14F-4D97-AF65-F5344CB8AC3E}">
        <p14:creationId xmlns:p14="http://schemas.microsoft.com/office/powerpoint/2010/main" val="150081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263352" y="1812354"/>
            <a:ext cx="11809312" cy="4784997"/>
          </a:xfrm>
        </p:spPr>
        <p:txBody>
          <a:bodyPr>
            <a:noAutofit/>
          </a:bodyPr>
          <a:lstStyle/>
          <a:p>
            <a:r>
              <a:rPr lang="es-ES" dirty="0">
                <a:solidFill>
                  <a:srgbClr val="FFC000"/>
                </a:solidFill>
              </a:rPr>
              <a:t>MENSAJES</a:t>
            </a:r>
          </a:p>
          <a:p>
            <a:pPr marL="514350" indent="-514350">
              <a:buAutoNum type="arabicPeriod"/>
            </a:pPr>
            <a:r>
              <a:rPr lang="es-ES" dirty="0">
                <a:solidFill>
                  <a:srgbClr val="FFC000"/>
                </a:solidFill>
              </a:rPr>
              <a:t>7 veces declara que Cristo es el gran “YO SOY”.</a:t>
            </a:r>
          </a:p>
          <a:p>
            <a:pPr marL="531813" indent="-531813">
              <a:tabLst>
                <a:tab pos="531813" algn="l"/>
              </a:tabLst>
            </a:pPr>
            <a:r>
              <a:rPr lang="es-ES" dirty="0"/>
              <a:t>	a) Yo Soy el Pan vida; </a:t>
            </a:r>
          </a:p>
          <a:p>
            <a:pPr marL="531813" indent="-531813">
              <a:tabLst>
                <a:tab pos="531813" algn="l"/>
              </a:tabLst>
            </a:pPr>
            <a:r>
              <a:rPr lang="es-ES" dirty="0"/>
              <a:t>	b) Yo Soy La luz del mundo; 	</a:t>
            </a:r>
          </a:p>
          <a:p>
            <a:pPr marL="531813" indent="-531813">
              <a:tabLst>
                <a:tab pos="531813" algn="l"/>
              </a:tabLst>
            </a:pPr>
            <a:r>
              <a:rPr lang="es-ES" dirty="0"/>
              <a:t>	c) Yo  soy la puerta; </a:t>
            </a:r>
          </a:p>
          <a:p>
            <a:pPr marL="531813" indent="-531813">
              <a:tabLst>
                <a:tab pos="531813" algn="l"/>
              </a:tabLst>
            </a:pPr>
            <a:r>
              <a:rPr lang="es-ES" dirty="0"/>
              <a:t>	d) Yo soy el Buen pastor; </a:t>
            </a:r>
          </a:p>
          <a:p>
            <a:pPr marL="531813" indent="-531813">
              <a:tabLst>
                <a:tab pos="531813" algn="l"/>
              </a:tabLst>
            </a:pPr>
            <a:r>
              <a:rPr lang="es-ES" dirty="0"/>
              <a:t>	e) Yo soy la resurrección y la vida; </a:t>
            </a:r>
          </a:p>
          <a:p>
            <a:pPr marL="531813" indent="-531813">
              <a:tabLst>
                <a:tab pos="531813" algn="l"/>
              </a:tabLst>
            </a:pPr>
            <a:r>
              <a:rPr lang="es-ES" dirty="0"/>
              <a:t>	f) Yo soy el camino, verdad y vida; </a:t>
            </a:r>
          </a:p>
          <a:p>
            <a:pPr marL="531813" indent="-531813">
              <a:tabLst>
                <a:tab pos="531813" algn="l"/>
              </a:tabLst>
            </a:pPr>
            <a:r>
              <a:rPr lang="es-ES" dirty="0"/>
              <a:t>	g) Yo soy la Vida Verdadera.</a:t>
            </a:r>
          </a:p>
        </p:txBody>
      </p:sp>
      <p:sp>
        <p:nvSpPr>
          <p:cNvPr id="2" name="Título 1">
            <a:extLst>
              <a:ext uri="{FF2B5EF4-FFF2-40B4-BE49-F238E27FC236}">
                <a16:creationId xmlns:a16="http://schemas.microsoft.com/office/drawing/2014/main" id="{2FEE499A-D5E2-CBC4-ABE1-C6963F79A6E7}"/>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191344" y="1700808"/>
            <a:ext cx="11809312" cy="4680520"/>
          </a:xfrm>
        </p:spPr>
        <p:txBody>
          <a:bodyPr>
            <a:noAutofit/>
          </a:bodyPr>
          <a:lstStyle/>
          <a:p>
            <a:r>
              <a:rPr lang="es-ES" dirty="0">
                <a:solidFill>
                  <a:srgbClr val="FFC000"/>
                </a:solidFill>
              </a:rPr>
              <a:t>MENSAJES</a:t>
            </a:r>
          </a:p>
          <a:p>
            <a:pPr marL="452438" indent="-452438"/>
            <a:r>
              <a:rPr lang="es-ES" sz="2400" dirty="0">
                <a:solidFill>
                  <a:srgbClr val="FFC000"/>
                </a:solidFill>
              </a:rPr>
              <a:t>2.  Encuentro con su maestro glorificado: </a:t>
            </a:r>
            <a:r>
              <a:rPr lang="es-ES" sz="2400" dirty="0" err="1"/>
              <a:t>Apo</a:t>
            </a:r>
            <a:r>
              <a:rPr lang="es-ES" sz="2400" dirty="0"/>
              <a:t> 1: 12- 17. “Y me volví para ver la voz que hablaba conmigo; y vuelto, vi siete candeleros de oro, </a:t>
            </a:r>
            <a:r>
              <a:rPr lang="es-ES" sz="2400" b="1" baseline="30000" dirty="0"/>
              <a:t> </a:t>
            </a:r>
            <a:r>
              <a:rPr lang="es-ES" sz="2400" dirty="0"/>
              <a:t>y en medio de los siete candeleros, a uno semejante al Hijo del Hombre, vestido de una ropa que llegaba hasta los pies, y ceñido por el pecho con un cinto de oro. </a:t>
            </a:r>
            <a:r>
              <a:rPr lang="es-ES" sz="2400" b="1" baseline="30000" dirty="0"/>
              <a:t> </a:t>
            </a:r>
            <a:r>
              <a:rPr lang="es-ES" sz="2400" dirty="0"/>
              <a:t>Su cabeza y sus cabellos eran blancos como blanca lana, como nieve; sus ojos como llama de fuego; y sus pies semejantes al bronce bruñido, refulgente como en un horno; y su voz como estruendo de muchas aguas. Tenía en su diestra siete estrellas; de su boca salía una espada aguda de dos filos; y su rostro era como el sol cuando resplandece en su fuerza. Cuando le vi, caí como muerto a sus pies. Y él puso su diestra sobre mí, diciéndome: No temas; yo soy el primero y el último”.</a:t>
            </a:r>
          </a:p>
        </p:txBody>
      </p:sp>
      <p:sp>
        <p:nvSpPr>
          <p:cNvPr id="2" name="Título 1">
            <a:extLst>
              <a:ext uri="{FF2B5EF4-FFF2-40B4-BE49-F238E27FC236}">
                <a16:creationId xmlns:a16="http://schemas.microsoft.com/office/drawing/2014/main" id="{2FEE499A-D5E2-CBC4-ABE1-C6963F79A6E7}"/>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Tree>
    <p:extLst>
      <p:ext uri="{BB962C8B-B14F-4D97-AF65-F5344CB8AC3E}">
        <p14:creationId xmlns:p14="http://schemas.microsoft.com/office/powerpoint/2010/main" val="186782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EE29313-4BDD-4535-A7BC-5549B231AB5B}"/>
              </a:ext>
            </a:extLst>
          </p:cNvPr>
          <p:cNvSpPr>
            <a:spLocks noGrp="1"/>
          </p:cNvSpPr>
          <p:nvPr>
            <p:ph idx="1"/>
          </p:nvPr>
        </p:nvSpPr>
        <p:spPr>
          <a:xfrm>
            <a:off x="407368" y="1916832"/>
            <a:ext cx="11665296" cy="4392488"/>
          </a:xfrm>
        </p:spPr>
        <p:txBody>
          <a:bodyPr>
            <a:noAutofit/>
          </a:bodyPr>
          <a:lstStyle/>
          <a:p>
            <a:r>
              <a:rPr lang="es-ES" sz="3000" dirty="0">
                <a:solidFill>
                  <a:srgbClr val="FFC000"/>
                </a:solidFill>
              </a:rPr>
              <a:t>MENSAJES</a:t>
            </a:r>
          </a:p>
          <a:p>
            <a:r>
              <a:rPr lang="es-ES" sz="4000" dirty="0">
                <a:solidFill>
                  <a:srgbClr val="FFC000"/>
                </a:solidFill>
              </a:rPr>
              <a:t>3. Apocalipsis 22: 20,21.- </a:t>
            </a:r>
            <a:r>
              <a:rPr lang="es-ES" sz="3600" dirty="0"/>
              <a:t>El que da testimonio de estas cosas dice: Ciertamente vengo en breve. Amén; sí, ven, Señor Jesús. La gracia de nuestro Señor Jesucristo sea con todos vosotros. Amén.</a:t>
            </a:r>
          </a:p>
        </p:txBody>
      </p:sp>
      <p:sp>
        <p:nvSpPr>
          <p:cNvPr id="2" name="Título 1">
            <a:extLst>
              <a:ext uri="{FF2B5EF4-FFF2-40B4-BE49-F238E27FC236}">
                <a16:creationId xmlns:a16="http://schemas.microsoft.com/office/drawing/2014/main" id="{24FFBCA6-39EA-61F8-CF8D-1CE48F24C8AC}"/>
              </a:ext>
            </a:extLst>
          </p:cNvPr>
          <p:cNvSpPr>
            <a:spLocks noGrp="1"/>
          </p:cNvSpPr>
          <p:nvPr>
            <p:ph type="title"/>
          </p:nvPr>
        </p:nvSpPr>
        <p:spPr>
          <a:xfrm>
            <a:off x="191344" y="116632"/>
            <a:ext cx="11881320" cy="1335683"/>
          </a:xfrm>
        </p:spPr>
        <p:txBody>
          <a:bodyPr>
            <a:normAutofit fontScale="90000"/>
          </a:bodyPr>
          <a:lstStyle/>
          <a:p>
            <a:r>
              <a:rPr lang="es-ES" altLang="es-ES_tradnl" sz="6600" b="1" dirty="0">
                <a:latin typeface="Montserrat" charset="0"/>
                <a:ea typeface="Montserrat" charset="0"/>
                <a:cs typeface="Montserrat" charset="0"/>
              </a:rPr>
              <a:t>SERIE LOS 12 APÓSTOLES</a:t>
            </a:r>
            <a:br>
              <a:rPr lang="es-ES" altLang="es-ES_tradnl" sz="6600" b="1" dirty="0">
                <a:latin typeface="Montserrat" charset="0"/>
                <a:ea typeface="Montserrat" charset="0"/>
                <a:cs typeface="Montserrat" charset="0"/>
              </a:rPr>
            </a:br>
            <a:r>
              <a:rPr lang="es-ES" altLang="es-ES_tradnl" sz="4900" b="1" dirty="0">
                <a:solidFill>
                  <a:schemeClr val="bg1"/>
                </a:solidFill>
                <a:latin typeface="Montserrat" charset="0"/>
                <a:ea typeface="Montserrat" charset="0"/>
                <a:cs typeface="Montserrat" charset="0"/>
              </a:rPr>
              <a:t>JUAN</a:t>
            </a:r>
            <a:endParaRPr lang="en-US" sz="6600" dirty="0">
              <a:solidFill>
                <a:schemeClr val="bg1"/>
              </a:solidFill>
            </a:endParaRPr>
          </a:p>
        </p:txBody>
      </p:sp>
    </p:spTree>
    <p:extLst>
      <p:ext uri="{BB962C8B-B14F-4D97-AF65-F5344CB8AC3E}">
        <p14:creationId xmlns:p14="http://schemas.microsoft.com/office/powerpoint/2010/main" val="154235561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chers xmlns="8d9adaca-5523-4a5e-968e-03daff459647">
      <UserInfo>
        <DisplayName/>
        <AccountId xsi:nil="true"/>
        <AccountType/>
      </UserInfo>
    </Teachers>
    <Self_Registration_Enabled xmlns="8d9adaca-5523-4a5e-968e-03daff459647" xsi:nil="true"/>
    <FolderType xmlns="8d9adaca-5523-4a5e-968e-03daff459647" xsi:nil="true"/>
    <DefaultSectionNames xmlns="8d9adaca-5523-4a5e-968e-03daff459647" xsi:nil="true"/>
    <AppVersion xmlns="8d9adaca-5523-4a5e-968e-03daff459647" xsi:nil="true"/>
    <NotebookType xmlns="8d9adaca-5523-4a5e-968e-03daff459647" xsi:nil="true"/>
    <Students xmlns="8d9adaca-5523-4a5e-968e-03daff459647">
      <UserInfo>
        <DisplayName/>
        <AccountId xsi:nil="true"/>
        <AccountType/>
      </UserInfo>
    </Students>
    <Student_Groups xmlns="8d9adaca-5523-4a5e-968e-03daff459647">
      <UserInfo>
        <DisplayName/>
        <AccountId xsi:nil="true"/>
        <AccountType/>
      </UserInfo>
    </Student_Groups>
    <Is_Collaboration_Space_Locked xmlns="8d9adaca-5523-4a5e-968e-03daff459647" xsi:nil="true"/>
    <Owner xmlns="8d9adaca-5523-4a5e-968e-03daff459647">
      <UserInfo>
        <DisplayName/>
        <AccountId xsi:nil="true"/>
        <AccountType/>
      </UserInfo>
    </Owner>
    <Has_Teacher_Only_SectionGroup xmlns="8d9adaca-5523-4a5e-968e-03daff459647" xsi:nil="true"/>
    <Self_Registration_Enabled0 xmlns="8d9adaca-5523-4a5e-968e-03daff459647" xsi:nil="true"/>
    <Invited_Teachers xmlns="8d9adaca-5523-4a5e-968e-03daff459647" xsi:nil="true"/>
    <CultureName xmlns="8d9adaca-5523-4a5e-968e-03daff459647" xsi:nil="true"/>
    <Invited_Students xmlns="8d9adaca-5523-4a5e-968e-03daff4596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B7D5920F981142B54E700C3F0CE96A" ma:contentTypeVersion="28" ma:contentTypeDescription="Create a new document." ma:contentTypeScope="" ma:versionID="1c81f63b01fd38f8003075948bd112f6">
  <xsd:schema xmlns:xsd="http://www.w3.org/2001/XMLSchema" xmlns:xs="http://www.w3.org/2001/XMLSchema" xmlns:p="http://schemas.microsoft.com/office/2006/metadata/properties" xmlns:ns3="e2097ba0-91a2-47de-85c1-e8dc8e7473a4" xmlns:ns4="8d9adaca-5523-4a5e-968e-03daff459647" targetNamespace="http://schemas.microsoft.com/office/2006/metadata/properties" ma:root="true" ma:fieldsID="b9933ad274513e8fd0f1bc99996fbc47" ns3:_="" ns4:_="">
    <xsd:import namespace="e2097ba0-91a2-47de-85c1-e8dc8e7473a4"/>
    <xsd:import namespace="8d9adaca-5523-4a5e-968e-03daff459647"/>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Self_Registration_Enabled0"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97ba0-91a2-47de-85c1-e8dc8e7473a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adaca-5523-4a5e-968e-03daff459647"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_Registration_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Self_Registration_Enabled0" ma:index="25" nillable="true" ma:displayName="Self Registration Enabled" ma:internalName="Self_Registration_Enabled0">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MediaServiceLocation" ma:index="3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345D43-895F-4178-B198-EC12ECB475D7}">
  <ds:schemaRefs>
    <ds:schemaRef ds:uri="8d9adaca-5523-4a5e-968e-03daff459647"/>
    <ds:schemaRef ds:uri="e2097ba0-91a2-47de-85c1-e8dc8e7473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4CC63F-F97A-4883-9281-C663E2CE1667}">
  <ds:schemaRefs>
    <ds:schemaRef ds:uri="8d9adaca-5523-4a5e-968e-03daff459647"/>
    <ds:schemaRef ds:uri="e2097ba0-91a2-47de-85c1-e8dc8e7473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5ABB3CB5-4FE9-4A73-A589-CA85988FCD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15291</TotalTime>
  <Words>1058</Words>
  <Application>Microsoft Office PowerPoint</Application>
  <PresentationFormat>Panorámica</PresentationFormat>
  <Paragraphs>49</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Calibri Light</vt:lpstr>
      <vt:lpstr>Montserrat</vt:lpstr>
      <vt:lpstr>Times New Roman</vt:lpstr>
      <vt:lpstr>Wingdings</vt:lpstr>
      <vt:lpstr>1_Tema de Office</vt:lpstr>
      <vt:lpstr>SERIE LOS 12 APÓSTOLES JUAN</vt:lpstr>
      <vt:lpstr>SERIE LOS 12 APÓSTOLES JUAN</vt:lpstr>
      <vt:lpstr>SERIE LOS 12 APÓSTOLES JUAN</vt:lpstr>
      <vt:lpstr>SERIE LOS 12 APÓSTOLES JUAN</vt:lpstr>
      <vt:lpstr>SERIE LOS 12 APÓSTOLES JUAN</vt:lpstr>
      <vt:lpstr>SERIE LOS 12 APÓSTOLES JUAN</vt:lpstr>
      <vt:lpstr>SERIE LOS 12 APÓSTOLES JUAN</vt:lpstr>
      <vt:lpstr>SERIE LOS 12 APÓSTOLES JUAN</vt:lpstr>
      <vt:lpstr>SERIE LOS 12 APÓSTOLES JUAN</vt:lpstr>
    </vt:vector>
  </TitlesOfParts>
  <Company>PiKoMuLe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PREDICACIÓN BIBLICA Franz Ríos Th.D PANAMÁ</dc:title>
  <dc:creator>Dr. Franz Rios</dc:creator>
  <cp:lastModifiedBy>Dodanim Castillo</cp:lastModifiedBy>
  <cp:revision>293</cp:revision>
  <dcterms:created xsi:type="dcterms:W3CDTF">2009-07-29T15:25:36Z</dcterms:created>
  <dcterms:modified xsi:type="dcterms:W3CDTF">2022-09-02T15:08:21Z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0x0101000AB7D5920F981142B54E700C3F0CE96A</vt:lpwstr>
  </property>
</Properties>
</file>