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8"/>
  </p:notesMasterIdLst>
  <p:handoutMasterIdLst>
    <p:handoutMasterId r:id="rId9"/>
  </p:handoutMasterIdLst>
  <p:sldIdLst>
    <p:sldId id="261" r:id="rId3"/>
    <p:sldId id="263" r:id="rId4"/>
    <p:sldId id="262" r:id="rId5"/>
    <p:sldId id="264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C916"/>
    <a:srgbClr val="FEC600"/>
    <a:srgbClr val="320605"/>
    <a:srgbClr val="5E1F1E"/>
    <a:srgbClr val="5D4A08"/>
    <a:srgbClr val="934415"/>
    <a:srgbClr val="693B2C"/>
    <a:srgbClr val="020100"/>
    <a:srgbClr val="190703"/>
    <a:srgbClr val="03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46"/>
  </p:normalViewPr>
  <p:slideViewPr>
    <p:cSldViewPr snapToGrid="0">
      <p:cViewPr varScale="1">
        <p:scale>
          <a:sx n="74" d="100"/>
          <a:sy n="74" d="100"/>
        </p:scale>
        <p:origin x="10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BC23FC7D-D0F2-48F3-93C3-2E3FDA2F7BEE}"/>
    <pc:docChg chg="undo custSel modSld">
      <pc:chgData name="Franz Rios" userId="11360a9a-973a-4a53-9e4f-6930a6f815bd" providerId="ADAL" clId="{BC23FC7D-D0F2-48F3-93C3-2E3FDA2F7BEE}" dt="2022-09-15T12:32:29.868" v="1640" actId="207"/>
      <pc:docMkLst>
        <pc:docMk/>
      </pc:docMkLst>
      <pc:sldChg chg="modSp mod">
        <pc:chgData name="Franz Rios" userId="11360a9a-973a-4a53-9e4f-6930a6f815bd" providerId="ADAL" clId="{BC23FC7D-D0F2-48F3-93C3-2E3FDA2F7BEE}" dt="2022-09-15T12:32:29.868" v="1640" actId="207"/>
        <pc:sldMkLst>
          <pc:docMk/>
          <pc:sldMk cId="1437161812" sldId="257"/>
        </pc:sldMkLst>
        <pc:spChg chg="mod">
          <ac:chgData name="Franz Rios" userId="11360a9a-973a-4a53-9e4f-6930a6f815bd" providerId="ADAL" clId="{BC23FC7D-D0F2-48F3-93C3-2E3FDA2F7BEE}" dt="2022-09-14T20:21:21.201" v="44"/>
          <ac:spMkLst>
            <pc:docMk/>
            <pc:sldMk cId="1437161812" sldId="257"/>
            <ac:spMk id="8" creationId="{6F52EBDC-B9DF-4CC7-A158-81AD8E1336BE}"/>
          </ac:spMkLst>
        </pc:spChg>
        <pc:spChg chg="mod">
          <ac:chgData name="Franz Rios" userId="11360a9a-973a-4a53-9e4f-6930a6f815bd" providerId="ADAL" clId="{BC23FC7D-D0F2-48F3-93C3-2E3FDA2F7BEE}" dt="2022-09-14T22:14:52.464" v="1300" actId="20577"/>
          <ac:spMkLst>
            <pc:docMk/>
            <pc:sldMk cId="1437161812" sldId="257"/>
            <ac:spMk id="9" creationId="{B82924B6-A38C-4717-AEAF-D6458077CA7D}"/>
          </ac:spMkLst>
        </pc:spChg>
        <pc:spChg chg="mod">
          <ac:chgData name="Franz Rios" userId="11360a9a-973a-4a53-9e4f-6930a6f815bd" providerId="ADAL" clId="{BC23FC7D-D0F2-48F3-93C3-2E3FDA2F7BEE}" dt="2022-09-14T22:13:10.798" v="1246" actId="1035"/>
          <ac:spMkLst>
            <pc:docMk/>
            <pc:sldMk cId="1437161812" sldId="257"/>
            <ac:spMk id="19" creationId="{67F33DE8-5AE4-D7E4-9436-60FF696E0A25}"/>
          </ac:spMkLst>
        </pc:spChg>
        <pc:spChg chg="mod">
          <ac:chgData name="Franz Rios" userId="11360a9a-973a-4a53-9e4f-6930a6f815bd" providerId="ADAL" clId="{BC23FC7D-D0F2-48F3-93C3-2E3FDA2F7BEE}" dt="2022-09-14T22:14:02.082" v="1275" actId="207"/>
          <ac:spMkLst>
            <pc:docMk/>
            <pc:sldMk cId="1437161812" sldId="257"/>
            <ac:spMk id="20" creationId="{35674300-27D8-2A1F-60DC-7E3845025EB4}"/>
          </ac:spMkLst>
        </pc:spChg>
        <pc:spChg chg="mod">
          <ac:chgData name="Franz Rios" userId="11360a9a-973a-4a53-9e4f-6930a6f815bd" providerId="ADAL" clId="{BC23FC7D-D0F2-48F3-93C3-2E3FDA2F7BEE}" dt="2022-09-14T22:13:25.080" v="1271" actId="1035"/>
          <ac:spMkLst>
            <pc:docMk/>
            <pc:sldMk cId="1437161812" sldId="257"/>
            <ac:spMk id="21" creationId="{FDC299E8-15B3-A40E-1A4F-290E5336C05E}"/>
          </ac:spMkLst>
        </pc:spChg>
        <pc:spChg chg="mod">
          <ac:chgData name="Franz Rios" userId="11360a9a-973a-4a53-9e4f-6930a6f815bd" providerId="ADAL" clId="{BC23FC7D-D0F2-48F3-93C3-2E3FDA2F7BEE}" dt="2022-09-15T12:32:29.868" v="1640" actId="207"/>
          <ac:spMkLst>
            <pc:docMk/>
            <pc:sldMk cId="1437161812" sldId="257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BC23FC7D-D0F2-48F3-93C3-2E3FDA2F7BEE}" dt="2022-09-14T20:25:38.813" v="114" actId="1035"/>
        <pc:sldMkLst>
          <pc:docMk/>
          <pc:sldMk cId="1125212542" sldId="261"/>
        </pc:sldMkLst>
        <pc:spChg chg="mod">
          <ac:chgData name="Franz Rios" userId="11360a9a-973a-4a53-9e4f-6930a6f815bd" providerId="ADAL" clId="{BC23FC7D-D0F2-48F3-93C3-2E3FDA2F7BEE}" dt="2022-09-14T20:25:15.332" v="97" actId="1036"/>
          <ac:spMkLst>
            <pc:docMk/>
            <pc:sldMk cId="1125212542" sldId="261"/>
            <ac:spMk id="2" creationId="{4407EAFF-70B0-4743-F4C6-E130C27F207F}"/>
          </ac:spMkLst>
        </pc:spChg>
        <pc:spChg chg="mod">
          <ac:chgData name="Franz Rios" userId="11360a9a-973a-4a53-9e4f-6930a6f815bd" providerId="ADAL" clId="{BC23FC7D-D0F2-48F3-93C3-2E3FDA2F7BEE}" dt="2022-09-14T20:20:41.009" v="20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 Rios" userId="11360a9a-973a-4a53-9e4f-6930a6f815bd" providerId="ADAL" clId="{BC23FC7D-D0F2-48F3-93C3-2E3FDA2F7BEE}" dt="2022-09-14T20:20:32.113" v="1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Franz Rios" userId="11360a9a-973a-4a53-9e4f-6930a6f815bd" providerId="ADAL" clId="{BC23FC7D-D0F2-48F3-93C3-2E3FDA2F7BEE}" dt="2022-09-14T20:25:38.813" v="114" actId="1035"/>
          <ac:spMkLst>
            <pc:docMk/>
            <pc:sldMk cId="1125212542" sldId="261"/>
            <ac:spMk id="7" creationId="{2C987553-735E-4429-B170-793033D810CE}"/>
          </ac:spMkLst>
        </pc:spChg>
        <pc:spChg chg="mod">
          <ac:chgData name="Franz Rios" userId="11360a9a-973a-4a53-9e4f-6930a6f815bd" providerId="ADAL" clId="{BC23FC7D-D0F2-48F3-93C3-2E3FDA2F7BEE}" dt="2022-09-14T20:24:09.915" v="57" actId="1035"/>
          <ac:spMkLst>
            <pc:docMk/>
            <pc:sldMk cId="1125212542" sldId="261"/>
            <ac:spMk id="8" creationId="{FB3B1138-B621-4ADA-BBDF-57ACD1E70DE5}"/>
          </ac:spMkLst>
        </pc:spChg>
      </pc:sldChg>
      <pc:sldChg chg="modSp mod">
        <pc:chgData name="Franz Rios" userId="11360a9a-973a-4a53-9e4f-6930a6f815bd" providerId="ADAL" clId="{BC23FC7D-D0F2-48F3-93C3-2E3FDA2F7BEE}" dt="2022-09-14T21:53:01.092" v="826" actId="20577"/>
        <pc:sldMkLst>
          <pc:docMk/>
          <pc:sldMk cId="3634818958" sldId="262"/>
        </pc:sldMkLst>
        <pc:spChg chg="mod">
          <ac:chgData name="Franz Rios" userId="11360a9a-973a-4a53-9e4f-6930a6f815bd" providerId="ADAL" clId="{BC23FC7D-D0F2-48F3-93C3-2E3FDA2F7BEE}" dt="2022-09-14T20:21:08.444" v="42"/>
          <ac:spMkLst>
            <pc:docMk/>
            <pc:sldMk cId="3634818958" sldId="262"/>
            <ac:spMk id="8" creationId="{6F52EBDC-B9DF-4CC7-A158-81AD8E1336BE}"/>
          </ac:spMkLst>
        </pc:spChg>
        <pc:spChg chg="mod">
          <ac:chgData name="Franz Rios" userId="11360a9a-973a-4a53-9e4f-6930a6f815bd" providerId="ADAL" clId="{BC23FC7D-D0F2-48F3-93C3-2E3FDA2F7BEE}" dt="2022-09-14T21:30:03.548" v="569" actId="20577"/>
          <ac:spMkLst>
            <pc:docMk/>
            <pc:sldMk cId="3634818958" sldId="262"/>
            <ac:spMk id="9" creationId="{B82924B6-A38C-4717-AEAF-D6458077CA7D}"/>
          </ac:spMkLst>
        </pc:spChg>
        <pc:spChg chg="mod">
          <ac:chgData name="Franz Rios" userId="11360a9a-973a-4a53-9e4f-6930a6f815bd" providerId="ADAL" clId="{BC23FC7D-D0F2-48F3-93C3-2E3FDA2F7BEE}" dt="2022-09-14T21:29:18.813" v="534" actId="20577"/>
          <ac:spMkLst>
            <pc:docMk/>
            <pc:sldMk cId="3634818958" sldId="262"/>
            <ac:spMk id="20" creationId="{35674300-27D8-2A1F-60DC-7E3845025EB4}"/>
          </ac:spMkLst>
        </pc:spChg>
        <pc:spChg chg="mod">
          <ac:chgData name="Franz Rios" userId="11360a9a-973a-4a53-9e4f-6930a6f815bd" providerId="ADAL" clId="{BC23FC7D-D0F2-48F3-93C3-2E3FDA2F7BEE}" dt="2022-09-14T21:53:01.092" v="826" actId="20577"/>
          <ac:spMkLst>
            <pc:docMk/>
            <pc:sldMk cId="3634818958" sldId="262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BC23FC7D-D0F2-48F3-93C3-2E3FDA2F7BEE}" dt="2022-09-15T12:26:51.771" v="1317" actId="6549"/>
        <pc:sldMkLst>
          <pc:docMk/>
          <pc:sldMk cId="3009593293" sldId="263"/>
        </pc:sldMkLst>
        <pc:spChg chg="mod">
          <ac:chgData name="Franz Rios" userId="11360a9a-973a-4a53-9e4f-6930a6f815bd" providerId="ADAL" clId="{BC23FC7D-D0F2-48F3-93C3-2E3FDA2F7BEE}" dt="2022-09-14T20:20:58.242" v="41" actId="20577"/>
          <ac:spMkLst>
            <pc:docMk/>
            <pc:sldMk cId="3009593293" sldId="263"/>
            <ac:spMk id="8" creationId="{6F52EBDC-B9DF-4CC7-A158-81AD8E1336BE}"/>
          </ac:spMkLst>
        </pc:spChg>
        <pc:spChg chg="mod">
          <ac:chgData name="Franz Rios" userId="11360a9a-973a-4a53-9e4f-6930a6f815bd" providerId="ADAL" clId="{BC23FC7D-D0F2-48F3-93C3-2E3FDA2F7BEE}" dt="2022-09-14T20:49:41.164" v="168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 Rios" userId="11360a9a-973a-4a53-9e4f-6930a6f815bd" providerId="ADAL" clId="{BC23FC7D-D0F2-48F3-93C3-2E3FDA2F7BEE}" dt="2022-09-15T12:26:51.771" v="1317" actId="6549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 Rios" userId="11360a9a-973a-4a53-9e4f-6930a6f815bd" providerId="ADAL" clId="{BC23FC7D-D0F2-48F3-93C3-2E3FDA2F7BEE}" dt="2022-09-14T20:53:02.641" v="394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BC23FC7D-D0F2-48F3-93C3-2E3FDA2F7BEE}" dt="2022-09-14T22:06:12.481" v="1181" actId="20577"/>
        <pc:sldMkLst>
          <pc:docMk/>
          <pc:sldMk cId="4224486951" sldId="264"/>
        </pc:sldMkLst>
        <pc:spChg chg="mod">
          <ac:chgData name="Franz Rios" userId="11360a9a-973a-4a53-9e4f-6930a6f815bd" providerId="ADAL" clId="{BC23FC7D-D0F2-48F3-93C3-2E3FDA2F7BEE}" dt="2022-09-14T20:21:14.714" v="43"/>
          <ac:spMkLst>
            <pc:docMk/>
            <pc:sldMk cId="4224486951" sldId="264"/>
            <ac:spMk id="8" creationId="{6F52EBDC-B9DF-4CC7-A158-81AD8E1336BE}"/>
          </ac:spMkLst>
        </pc:spChg>
        <pc:spChg chg="mod">
          <ac:chgData name="Franz Rios" userId="11360a9a-973a-4a53-9e4f-6930a6f815bd" providerId="ADAL" clId="{BC23FC7D-D0F2-48F3-93C3-2E3FDA2F7BEE}" dt="2022-09-14T22:02:12.933" v="909" actId="20577"/>
          <ac:spMkLst>
            <pc:docMk/>
            <pc:sldMk cId="4224486951" sldId="264"/>
            <ac:spMk id="20" creationId="{35674300-27D8-2A1F-60DC-7E3845025EB4}"/>
          </ac:spMkLst>
        </pc:spChg>
        <pc:spChg chg="mod">
          <ac:chgData name="Franz Rios" userId="11360a9a-973a-4a53-9e4f-6930a6f815bd" providerId="ADAL" clId="{BC23FC7D-D0F2-48F3-93C3-2E3FDA2F7BEE}" dt="2022-09-14T22:06:12.481" v="1181" actId="20577"/>
          <ac:spMkLst>
            <pc:docMk/>
            <pc:sldMk cId="4224486951" sldId="264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18/9/2022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99C155-EE5B-4082-A828-C15153764BCE}" type="slidenum">
              <a:rPr lang="es-CR" smtClean="0"/>
              <a:t>5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18059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495800" y="954533"/>
            <a:ext cx="7696200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“CRISTO EN EL CRISOL”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25077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13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094931" y="2502866"/>
            <a:ext cx="6721929" cy="27571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3200" dirty="0">
                <a:solidFill>
                  <a:schemeClr val="bg1"/>
                </a:solidFill>
              </a:rPr>
              <a:t>“Cerca de la hora novena, Jesús clamó a gran voz, diciendo: Elí, Elí, ¿lama </a:t>
            </a:r>
            <a:r>
              <a:rPr lang="es-MX" sz="3200" dirty="0" err="1">
                <a:solidFill>
                  <a:schemeClr val="bg1"/>
                </a:solidFill>
              </a:rPr>
              <a:t>sabactani</a:t>
            </a:r>
            <a:r>
              <a:rPr lang="es-MX" sz="3200" dirty="0">
                <a:solidFill>
                  <a:schemeClr val="bg1"/>
                </a:solidFill>
              </a:rPr>
              <a:t>? Esto es: Dios mío, Dios mío, ¿por qué me has desamparado?”</a:t>
            </a:r>
            <a:r>
              <a:rPr lang="es-E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Mateo 27:46</a:t>
            </a:r>
            <a:r>
              <a:rPr lang="es-E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320517" y="6117665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407EAFF-70B0-4743-F4C6-E130C27F207F}"/>
              </a:ext>
            </a:extLst>
          </p:cNvPr>
          <p:cNvSpPr txBox="1"/>
          <p:nvPr/>
        </p:nvSpPr>
        <p:spPr>
          <a:xfrm>
            <a:off x="5182298" y="5246045"/>
            <a:ext cx="63803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400" dirty="0">
                <a:solidFill>
                  <a:srgbClr val="FFC000"/>
                </a:solidFill>
              </a:rPr>
              <a:t>“</a:t>
            </a:r>
            <a:r>
              <a:rPr lang="es-MX" sz="2400" dirty="0">
                <a:solidFill>
                  <a:srgbClr val="FFC000"/>
                </a:solidFill>
              </a:rPr>
              <a:t>¿Qué sufrió Cristo por nosotros? ¿Qué podemos aprender de su sufrimiento</a:t>
            </a:r>
            <a:r>
              <a:rPr lang="es-CR" sz="2400" dirty="0">
                <a:solidFill>
                  <a:srgbClr val="FFC000"/>
                </a:solidFill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1729099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17426" y="2772699"/>
            <a:ext cx="4027489" cy="3293804"/>
          </a:xfrm>
        </p:spPr>
        <p:txBody>
          <a:bodyPr anchor="ctr">
            <a:noAutofit/>
          </a:bodyPr>
          <a:lstStyle/>
          <a:p>
            <a:pPr algn="l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MX" sz="32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Natanael</a:t>
            </a:r>
            <a:r>
              <a:rPr lang="es-MX" sz="32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le dijo: ¿De Nazaret puede salir algo bueno? Le dijo Felipe: Ven y ve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” (Juan 1:46).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29425" y="1709430"/>
            <a:ext cx="5183188" cy="823912"/>
          </a:xfrm>
        </p:spPr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53067" y="2389547"/>
            <a:ext cx="5318485" cy="4205806"/>
          </a:xfrm>
        </p:spPr>
        <p:txBody>
          <a:bodyPr>
            <a:normAutofit/>
          </a:bodyPr>
          <a:lstStyle/>
          <a:p>
            <a:r>
              <a:rPr lang="es-CR" sz="3200" dirty="0"/>
              <a:t>Jesús nació en un pesebre (lugar donde dormían los animales).</a:t>
            </a:r>
          </a:p>
          <a:p>
            <a:r>
              <a:rPr lang="es-CR" sz="3200" dirty="0"/>
              <a:t>Tuvo una familia muy limitada financieramente.</a:t>
            </a:r>
          </a:p>
          <a:p>
            <a:r>
              <a:rPr lang="es-CR" sz="3200" dirty="0"/>
              <a:t>Se crio en Nazaret, aldea de mala reputación y con poca educación.</a:t>
            </a:r>
          </a:p>
          <a:p>
            <a:endParaRPr lang="es-CR" sz="3200" dirty="0"/>
          </a:p>
          <a:p>
            <a:endParaRPr lang="es-CR" sz="3200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13: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CRISTO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DISCRIMACIÓN HACIA JESÚS 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56387" y="2743515"/>
            <a:ext cx="4049200" cy="3684588"/>
          </a:xfrm>
        </p:spPr>
        <p:txBody>
          <a:bodyPr anchor="ctr">
            <a:noAutofit/>
          </a:bodyPr>
          <a:lstStyle/>
          <a:p>
            <a:pPr algn="ctr"/>
            <a:r>
              <a:rPr lang="es-ES" sz="26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MX" sz="2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Jesús les dijo: De cierto, de cierto os digo: Antes que Abraham fuese, yo soy. Tomaron entonces piedras para arrojárselas; pero Jesús se escondió y salió del templo; y atravesando por en medio de ellos, se fue</a:t>
            </a:r>
            <a:r>
              <a:rPr lang="es-ES" sz="2600" dirty="0">
                <a:latin typeface="Arial" panose="020B0604020202020204" pitchFamily="34" charset="0"/>
                <a:cs typeface="Arial" panose="020B0604020202020204" pitchFamily="34" charset="0"/>
              </a:rPr>
              <a:t>” (Juan 8:58, 59).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743515"/>
            <a:ext cx="5183188" cy="3979548"/>
          </a:xfrm>
        </p:spPr>
        <p:txBody>
          <a:bodyPr>
            <a:normAutofit/>
          </a:bodyPr>
          <a:lstStyle/>
          <a:p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Jesús fue rechazado aunque era el Salvador del mundo.</a:t>
            </a:r>
          </a:p>
          <a:p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Acusaron a Jesús de ser parte del grupo de </a:t>
            </a:r>
            <a:r>
              <a:rPr lang="es-CR" dirty="0" err="1">
                <a:latin typeface="Arial" panose="020B0604020202020204" pitchFamily="34" charset="0"/>
                <a:cs typeface="Arial" panose="020B0604020202020204" pitchFamily="34" charset="0"/>
              </a:rPr>
              <a:t>Beelzebú</a:t>
            </a:r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Quisieron lanzarlo desde un peñasco.</a:t>
            </a:r>
          </a:p>
          <a:p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Los judíos no aceptaban la naturaleza divina de Cristo.</a:t>
            </a:r>
          </a:p>
          <a:p>
            <a:endParaRPr lang="es-C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13: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CRISTO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974715" y="955749"/>
            <a:ext cx="9290021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MX" sz="3600" dirty="0">
                <a:solidFill>
                  <a:schemeClr val="bg1"/>
                </a:solidFill>
              </a:rPr>
              <a:t>DESPRECIADO, RECHAZADO Y MALTRATADO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2033898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702208"/>
            <a:ext cx="3852862" cy="3684588"/>
          </a:xfrm>
        </p:spPr>
        <p:txBody>
          <a:bodyPr>
            <a:noAutofit/>
          </a:bodyPr>
          <a:lstStyle/>
          <a:p>
            <a:pPr algn="ctr"/>
            <a:r>
              <a:rPr lang="es-E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MX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Padre, si quieres, </a:t>
            </a:r>
            <a:r>
              <a:rPr lang="es-MX" sz="24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pasa de mí esta copa</a:t>
            </a:r>
            <a:r>
              <a:rPr lang="es-MX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pero </a:t>
            </a:r>
            <a:r>
              <a:rPr lang="es-MX" sz="24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se haga mi voluntad, sino la tuya</a:t>
            </a:r>
            <a:r>
              <a:rPr lang="es-MX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 Y se le apareció un ángel del cielo para fortalecerle. Y estando en agonía, oraba más intensamente</a:t>
            </a:r>
            <a:r>
              <a:rPr lang="es-MX" sz="24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y era su sudor como grandes gotas de sangre</a:t>
            </a:r>
            <a:r>
              <a:rPr lang="es-MX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que caían hasta la tierra.</a:t>
            </a:r>
            <a:r>
              <a:rPr lang="es-E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(Lucas 22:42- 44).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664848"/>
            <a:ext cx="5183188" cy="3935127"/>
          </a:xfrm>
        </p:spPr>
        <p:txBody>
          <a:bodyPr>
            <a:normAutofit lnSpcReduction="10000"/>
          </a:bodyPr>
          <a:lstStyle/>
          <a:p>
            <a:r>
              <a:rPr lang="es-CR" sz="3200" dirty="0"/>
              <a:t>El sufrimiento de Jesús fue real y muy doloroso.</a:t>
            </a:r>
          </a:p>
          <a:p>
            <a:r>
              <a:rPr lang="es-CR" sz="3200" dirty="0"/>
              <a:t>Experimentó un sufrimiento mental y físico.</a:t>
            </a:r>
          </a:p>
          <a:p>
            <a:r>
              <a:rPr lang="es-CR" sz="3200" dirty="0"/>
              <a:t>El </a:t>
            </a:r>
            <a:r>
              <a:rPr lang="es-CR" sz="3200" dirty="0">
                <a:solidFill>
                  <a:srgbClr val="FFC000"/>
                </a:solidFill>
              </a:rPr>
              <a:t>sufrimiento mayor</a:t>
            </a:r>
            <a:r>
              <a:rPr lang="es-CR" sz="3200" dirty="0"/>
              <a:t>:</a:t>
            </a:r>
          </a:p>
          <a:p>
            <a:pPr marL="534988">
              <a:buSzPct val="80000"/>
              <a:buFont typeface="Wingdings" panose="05000000000000000000" pitchFamily="2" charset="2"/>
              <a:buChar char="Ø"/>
            </a:pPr>
            <a:r>
              <a:rPr lang="es-CR" dirty="0"/>
              <a:t> Separarse de la presencia de su padre.</a:t>
            </a:r>
          </a:p>
          <a:p>
            <a:pPr marL="534988">
              <a:buSzPct val="80000"/>
              <a:buFont typeface="Wingdings" panose="05000000000000000000" pitchFamily="2" charset="2"/>
              <a:buChar char="Ø"/>
            </a:pPr>
            <a:r>
              <a:rPr lang="es-CR" dirty="0"/>
              <a:t>Convertirse en “pecado”, por cargar nuestras culpas.</a:t>
            </a:r>
          </a:p>
          <a:p>
            <a:endParaRPr lang="es-CR" sz="3200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13: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CRISTO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704466" y="1013285"/>
            <a:ext cx="10366652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EL CRISOL DE CRISTO</a:t>
            </a: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21632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1907327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587752"/>
            <a:ext cx="3852862" cy="4289698"/>
          </a:xfrm>
        </p:spPr>
        <p:txBody>
          <a:bodyPr anchor="ctr">
            <a:normAutofit fontScale="92500"/>
          </a:bodyPr>
          <a:lstStyle/>
          <a:p>
            <a:pPr algn="ctr"/>
            <a:r>
              <a:rPr lang="es-E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MX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también todos los que quieren vivir piadosamente </a:t>
            </a:r>
            <a:r>
              <a:rPr lang="es-MX" b="0" i="0" dirty="0">
                <a:solidFill>
                  <a:srgbClr val="EEC91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Cristo Jesús padecerán persecución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” (2 Tim 3:12)</a:t>
            </a:r>
          </a:p>
          <a:p>
            <a:pPr algn="ctr"/>
            <a:r>
              <a:rPr lang="es-MX" b="1" i="0" baseline="30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MX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“Y yo les </a:t>
            </a:r>
            <a:r>
              <a:rPr lang="es-MX" b="0" i="0" dirty="0">
                <a:solidFill>
                  <a:srgbClr val="EEC91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doy vida eterna</a:t>
            </a:r>
            <a:r>
              <a:rPr lang="es-MX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y no perecerán jamás, ni nadie las arrebatará de mi mano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” (Juan 10:28).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29425" y="1926783"/>
            <a:ext cx="5183188" cy="823912"/>
          </a:xfrm>
        </p:spPr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3" y="2773771"/>
            <a:ext cx="5183188" cy="3969722"/>
          </a:xfrm>
        </p:spPr>
        <p:txBody>
          <a:bodyPr>
            <a:normAutofit/>
          </a:bodyPr>
          <a:lstStyle/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Mientras vivamos en este mundo </a:t>
            </a:r>
            <a:r>
              <a:rPr lang="es-CR" sz="2600" dirty="0">
                <a:solidFill>
                  <a:srgbClr val="EEC9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tenemos que enfrentar distintos “CRISOLES”.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Cristo nos fortalece y anima a soportar las persecuciones.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Oremos, para que en muy poco tiempo, pasen los crisoles de pruebas </a:t>
            </a:r>
            <a:r>
              <a:rPr lang="es-CR" sz="2600" dirty="0">
                <a:solidFill>
                  <a:srgbClr val="EEC9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disfrutar de la vida eterna con nuestro Salvador</a:t>
            </a:r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13: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CRISTO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819073" y="906277"/>
            <a:ext cx="9902754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FINAL DE LOS CRISOLES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9242</TotalTime>
  <Words>496</Words>
  <Application>Microsoft Office PowerPoint</Application>
  <PresentationFormat>Panorámica</PresentationFormat>
  <Paragraphs>51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Wingdings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 Aráuz</cp:lastModifiedBy>
  <cp:revision>18</cp:revision>
  <dcterms:created xsi:type="dcterms:W3CDTF">2022-03-25T21:53:57Z</dcterms:created>
  <dcterms:modified xsi:type="dcterms:W3CDTF">2022-09-19T02:08:04Z</dcterms:modified>
</cp:coreProperties>
</file>