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14"/>
  </p:notesMasterIdLst>
  <p:sldIdLst>
    <p:sldId id="451" r:id="rId5"/>
    <p:sldId id="445" r:id="rId6"/>
    <p:sldId id="423" r:id="rId7"/>
    <p:sldId id="446" r:id="rId8"/>
    <p:sldId id="447" r:id="rId9"/>
    <p:sldId id="443" r:id="rId10"/>
    <p:sldId id="448" r:id="rId11"/>
    <p:sldId id="449" r:id="rId12"/>
    <p:sldId id="450"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C4242"/>
    <a:srgbClr val="222A35"/>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1"/>
  </p:normalViewPr>
  <p:slideViewPr>
    <p:cSldViewPr>
      <p:cViewPr varScale="1">
        <p:scale>
          <a:sx n="74" d="100"/>
          <a:sy n="74" d="100"/>
        </p:scale>
        <p:origin x="1062" y="60"/>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 Rios" userId="11360a9a-973a-4a53-9e4f-6930a6f815bd" providerId="ADAL" clId="{E4AA1234-A29E-4600-B963-3E13BA1EC5C5}"/>
    <pc:docChg chg="delSld modSld">
      <pc:chgData name="Franz Rios" userId="11360a9a-973a-4a53-9e4f-6930a6f815bd" providerId="ADAL" clId="{E4AA1234-A29E-4600-B963-3E13BA1EC5C5}" dt="2022-03-19T03:39:54.890" v="7" actId="20577"/>
      <pc:docMkLst>
        <pc:docMk/>
      </pc:docMkLst>
      <pc:sldChg chg="del">
        <pc:chgData name="Franz Rios" userId="11360a9a-973a-4a53-9e4f-6930a6f815bd" providerId="ADAL" clId="{E4AA1234-A29E-4600-B963-3E13BA1EC5C5}" dt="2022-03-19T03:39:39.045" v="0" actId="2696"/>
        <pc:sldMkLst>
          <pc:docMk/>
          <pc:sldMk cId="1934095615" sldId="436"/>
        </pc:sldMkLst>
      </pc:sldChg>
      <pc:sldChg chg="modSp mod">
        <pc:chgData name="Franz Rios" userId="11360a9a-973a-4a53-9e4f-6930a6f815bd" providerId="ADAL" clId="{E4AA1234-A29E-4600-B963-3E13BA1EC5C5}" dt="2022-03-19T03:39:54.890" v="7" actId="20577"/>
        <pc:sldMkLst>
          <pc:docMk/>
          <pc:sldMk cId="2168558136" sldId="451"/>
        </pc:sldMkLst>
        <pc:spChg chg="mod">
          <ac:chgData name="Franz Rios" userId="11360a9a-973a-4a53-9e4f-6930a6f815bd" providerId="ADAL" clId="{E4AA1234-A29E-4600-B963-3E13BA1EC5C5}" dt="2022-03-19T03:39:54.890" v="7" actId="20577"/>
          <ac:spMkLst>
            <pc:docMk/>
            <pc:sldMk cId="2168558136" sldId="451"/>
            <ac:spMk id="2" creationId="{AEAC01E0-0604-4ABF-8E47-30C244B42C16}"/>
          </ac:spMkLst>
        </pc:spChg>
      </pc:sldChg>
      <pc:sldChg chg="del">
        <pc:chgData name="Franz Rios" userId="11360a9a-973a-4a53-9e4f-6930a6f815bd" providerId="ADAL" clId="{E4AA1234-A29E-4600-B963-3E13BA1EC5C5}" dt="2022-03-19T03:39:41.196" v="2" actId="2696"/>
        <pc:sldMkLst>
          <pc:docMk/>
          <pc:sldMk cId="1137476028" sldId="452"/>
        </pc:sldMkLst>
      </pc:sldChg>
      <pc:sldChg chg="del">
        <pc:chgData name="Franz Rios" userId="11360a9a-973a-4a53-9e4f-6930a6f815bd" providerId="ADAL" clId="{E4AA1234-A29E-4600-B963-3E13BA1EC5C5}" dt="2022-03-19T03:39:40.134" v="1" actId="2696"/>
        <pc:sldMkLst>
          <pc:docMk/>
          <pc:sldMk cId="2280799240" sldId="453"/>
        </pc:sldMkLst>
      </pc:sldChg>
    </pc:docChg>
  </pc:docChgLst>
  <pc:docChgLst>
    <pc:chgData name="Franz Rios" userId="11360a9a-973a-4a53-9e4f-6930a6f815bd" providerId="ADAL" clId="{48C21C1F-2404-4F03-B9DD-78F967819E26}"/>
    <pc:docChg chg="undo redo custSel addSld delSld modSld sldOrd">
      <pc:chgData name="Franz Rios" userId="11360a9a-973a-4a53-9e4f-6930a6f815bd" providerId="ADAL" clId="{48C21C1F-2404-4F03-B9DD-78F967819E26}" dt="2021-06-14T05:38:26.316" v="1218" actId="1037"/>
      <pc:docMkLst>
        <pc:docMk/>
      </pc:docMkLst>
      <pc:sldChg chg="modSp mod">
        <pc:chgData name="Franz Rios" userId="11360a9a-973a-4a53-9e4f-6930a6f815bd" providerId="ADAL" clId="{48C21C1F-2404-4F03-B9DD-78F967819E26}" dt="2021-06-13T05:20:48.287" v="701" actId="207"/>
        <pc:sldMkLst>
          <pc:docMk/>
          <pc:sldMk cId="0" sldId="423"/>
        </pc:sldMkLst>
        <pc:spChg chg="mod">
          <ac:chgData name="Franz Rios" userId="11360a9a-973a-4a53-9e4f-6930a6f815bd" providerId="ADAL" clId="{48C21C1F-2404-4F03-B9DD-78F967819E26}" dt="2021-06-13T05:20:48.287" v="701" actId="207"/>
          <ac:spMkLst>
            <pc:docMk/>
            <pc:sldMk cId="0" sldId="423"/>
            <ac:spMk id="3" creationId="{CEE29313-4BDD-4535-A7BC-5549B231AB5B}"/>
          </ac:spMkLst>
        </pc:spChg>
      </pc:sldChg>
      <pc:sldChg chg="modSp mod">
        <pc:chgData name="Franz Rios" userId="11360a9a-973a-4a53-9e4f-6930a6f815bd" providerId="ADAL" clId="{48C21C1F-2404-4F03-B9DD-78F967819E26}" dt="2021-06-13T05:38:22.539" v="842" actId="20577"/>
        <pc:sldMkLst>
          <pc:docMk/>
          <pc:sldMk cId="1934095615" sldId="436"/>
        </pc:sldMkLst>
        <pc:spChg chg="mod">
          <ac:chgData name="Franz Rios" userId="11360a9a-973a-4a53-9e4f-6930a6f815bd" providerId="ADAL" clId="{48C21C1F-2404-4F03-B9DD-78F967819E26}" dt="2021-06-12T19:20:48.749" v="115" actId="20577"/>
          <ac:spMkLst>
            <pc:docMk/>
            <pc:sldMk cId="1934095615" sldId="436"/>
            <ac:spMk id="2" creationId="{AEAC01E0-0604-4ABF-8E47-30C244B42C16}"/>
          </ac:spMkLst>
        </pc:spChg>
        <pc:spChg chg="mod">
          <ac:chgData name="Franz Rios" userId="11360a9a-973a-4a53-9e4f-6930a6f815bd" providerId="ADAL" clId="{48C21C1F-2404-4F03-B9DD-78F967819E26}" dt="2021-06-13T05:38:22.539" v="842" actId="20577"/>
          <ac:spMkLst>
            <pc:docMk/>
            <pc:sldMk cId="1934095615" sldId="436"/>
            <ac:spMk id="3" creationId="{CEE29313-4BDD-4535-A7BC-5549B231AB5B}"/>
          </ac:spMkLst>
        </pc:spChg>
      </pc:sldChg>
      <pc:sldChg chg="del">
        <pc:chgData name="Franz Rios" userId="11360a9a-973a-4a53-9e4f-6930a6f815bd" providerId="ADAL" clId="{48C21C1F-2404-4F03-B9DD-78F967819E26}" dt="2021-06-13T01:00:10.932" v="345" actId="2696"/>
        <pc:sldMkLst>
          <pc:docMk/>
          <pc:sldMk cId="1836930823" sldId="437"/>
        </pc:sldMkLst>
      </pc:sldChg>
      <pc:sldChg chg="del">
        <pc:chgData name="Franz Rios" userId="11360a9a-973a-4a53-9e4f-6930a6f815bd" providerId="ADAL" clId="{48C21C1F-2404-4F03-B9DD-78F967819E26}" dt="2021-06-13T05:20:59.498" v="702" actId="2696"/>
        <pc:sldMkLst>
          <pc:docMk/>
          <pc:sldMk cId="3929863101" sldId="440"/>
        </pc:sldMkLst>
      </pc:sldChg>
      <pc:sldChg chg="del">
        <pc:chgData name="Franz Rios" userId="11360a9a-973a-4a53-9e4f-6930a6f815bd" providerId="ADAL" clId="{48C21C1F-2404-4F03-B9DD-78F967819E26}" dt="2021-06-13T05:21:00.483" v="703" actId="2696"/>
        <pc:sldMkLst>
          <pc:docMk/>
          <pc:sldMk cId="151708311" sldId="441"/>
        </pc:sldMkLst>
      </pc:sldChg>
      <pc:sldChg chg="addSp del">
        <pc:chgData name="Franz Rios" userId="11360a9a-973a-4a53-9e4f-6930a6f815bd" providerId="ADAL" clId="{48C21C1F-2404-4F03-B9DD-78F967819E26}" dt="2021-06-14T05:33:46.019" v="1184" actId="2696"/>
        <pc:sldMkLst>
          <pc:docMk/>
          <pc:sldMk cId="2324283806" sldId="442"/>
        </pc:sldMkLst>
        <pc:picChg chg="add">
          <ac:chgData name="Franz Rios" userId="11360a9a-973a-4a53-9e4f-6930a6f815bd" providerId="ADAL" clId="{48C21C1F-2404-4F03-B9DD-78F967819E26}" dt="2021-06-12T02:56:42.649" v="103"/>
          <ac:picMkLst>
            <pc:docMk/>
            <pc:sldMk cId="2324283806" sldId="442"/>
            <ac:picMk id="2050" creationId="{647572B2-C2A3-4D9F-96F3-F2CCDAD425EE}"/>
          </ac:picMkLst>
        </pc:picChg>
      </pc:sldChg>
      <pc:sldChg chg="modSp mod ord">
        <pc:chgData name="Franz Rios" userId="11360a9a-973a-4a53-9e4f-6930a6f815bd" providerId="ADAL" clId="{48C21C1F-2404-4F03-B9DD-78F967819E26}" dt="2021-06-14T05:33:28.643" v="1183" actId="1036"/>
        <pc:sldMkLst>
          <pc:docMk/>
          <pc:sldMk cId="3636994528" sldId="443"/>
        </pc:sldMkLst>
        <pc:spChg chg="mod">
          <ac:chgData name="Franz Rios" userId="11360a9a-973a-4a53-9e4f-6930a6f815bd" providerId="ADAL" clId="{48C21C1F-2404-4F03-B9DD-78F967819E26}" dt="2021-06-14T05:33:28.643" v="1183" actId="1036"/>
          <ac:spMkLst>
            <pc:docMk/>
            <pc:sldMk cId="3636994528" sldId="443"/>
            <ac:spMk id="3" creationId="{CEE29313-4BDD-4535-A7BC-5549B231AB5B}"/>
          </ac:spMkLst>
        </pc:spChg>
      </pc:sldChg>
      <pc:sldChg chg="addSp delSp modSp add del mod setBg">
        <pc:chgData name="Franz Rios" userId="11360a9a-973a-4a53-9e4f-6930a6f815bd" providerId="ADAL" clId="{48C21C1F-2404-4F03-B9DD-78F967819E26}" dt="2021-06-14T05:34:14.969" v="1185" actId="2696"/>
        <pc:sldMkLst>
          <pc:docMk/>
          <pc:sldMk cId="1532355465" sldId="444"/>
        </pc:sldMkLst>
        <pc:spChg chg="del">
          <ac:chgData name="Franz Rios" userId="11360a9a-973a-4a53-9e4f-6930a6f815bd" providerId="ADAL" clId="{48C21C1F-2404-4F03-B9DD-78F967819E26}" dt="2021-06-12T02:55:07.615" v="92" actId="21"/>
          <ac:spMkLst>
            <pc:docMk/>
            <pc:sldMk cId="1532355465" sldId="444"/>
            <ac:spMk id="3" creationId="{CEE29313-4BDD-4535-A7BC-5549B231AB5B}"/>
          </ac:spMkLst>
        </pc:spChg>
        <pc:spChg chg="add del mod">
          <ac:chgData name="Franz Rios" userId="11360a9a-973a-4a53-9e4f-6930a6f815bd" providerId="ADAL" clId="{48C21C1F-2404-4F03-B9DD-78F967819E26}" dt="2021-06-12T02:55:12.071" v="93" actId="21"/>
          <ac:spMkLst>
            <pc:docMk/>
            <pc:sldMk cId="1532355465" sldId="444"/>
            <ac:spMk id="4" creationId="{BACAB9DA-30C1-4983-BA2C-4C709FB4118C}"/>
          </ac:spMkLst>
        </pc:spChg>
        <pc:spChg chg="add del">
          <ac:chgData name="Franz Rios" userId="11360a9a-973a-4a53-9e4f-6930a6f815bd" providerId="ADAL" clId="{48C21C1F-2404-4F03-B9DD-78F967819E26}" dt="2021-06-12T02:55:38.859" v="97" actId="26606"/>
          <ac:spMkLst>
            <pc:docMk/>
            <pc:sldMk cId="1532355465" sldId="444"/>
            <ac:spMk id="71" creationId="{82A5F716-98EF-42EF-A471-87C6DFDCC799}"/>
          </ac:spMkLst>
        </pc:spChg>
        <pc:spChg chg="add del">
          <ac:chgData name="Franz Rios" userId="11360a9a-973a-4a53-9e4f-6930a6f815bd" providerId="ADAL" clId="{48C21C1F-2404-4F03-B9DD-78F967819E26}" dt="2021-06-12T02:55:38.859" v="97" actId="26606"/>
          <ac:spMkLst>
            <pc:docMk/>
            <pc:sldMk cId="1532355465" sldId="444"/>
            <ac:spMk id="73" creationId="{B87687D8-4EF1-4EF2-BF7E-74BB4A3D1806}"/>
          </ac:spMkLst>
        </pc:spChg>
        <pc:spChg chg="add del">
          <ac:chgData name="Franz Rios" userId="11360a9a-973a-4a53-9e4f-6930a6f815bd" providerId="ADAL" clId="{48C21C1F-2404-4F03-B9DD-78F967819E26}" dt="2021-06-12T02:55:41.375" v="99" actId="26606"/>
          <ac:spMkLst>
            <pc:docMk/>
            <pc:sldMk cId="1532355465" sldId="444"/>
            <ac:spMk id="1028" creationId="{B670DBD5-770C-4383-9F54-5B86E86BD5BB}"/>
          </ac:spMkLst>
        </pc:spChg>
        <pc:spChg chg="add del">
          <ac:chgData name="Franz Rios" userId="11360a9a-973a-4a53-9e4f-6930a6f815bd" providerId="ADAL" clId="{48C21C1F-2404-4F03-B9DD-78F967819E26}" dt="2021-06-12T02:56:23.909" v="101" actId="26606"/>
          <ac:spMkLst>
            <pc:docMk/>
            <pc:sldMk cId="1532355465" sldId="444"/>
            <ac:spMk id="1030" creationId="{82A5F716-98EF-42EF-A471-87C6DFDCC799}"/>
          </ac:spMkLst>
        </pc:spChg>
        <pc:spChg chg="add del">
          <ac:chgData name="Franz Rios" userId="11360a9a-973a-4a53-9e4f-6930a6f815bd" providerId="ADAL" clId="{48C21C1F-2404-4F03-B9DD-78F967819E26}" dt="2021-06-12T02:56:23.909" v="101" actId="26606"/>
          <ac:spMkLst>
            <pc:docMk/>
            <pc:sldMk cId="1532355465" sldId="444"/>
            <ac:spMk id="1031" creationId="{B87687D8-4EF1-4EF2-BF7E-74BB4A3D1806}"/>
          </ac:spMkLst>
        </pc:spChg>
        <pc:spChg chg="add">
          <ac:chgData name="Franz Rios" userId="11360a9a-973a-4a53-9e4f-6930a6f815bd" providerId="ADAL" clId="{48C21C1F-2404-4F03-B9DD-78F967819E26}" dt="2021-06-12T02:56:23.916" v="102" actId="26606"/>
          <ac:spMkLst>
            <pc:docMk/>
            <pc:sldMk cId="1532355465" sldId="444"/>
            <ac:spMk id="1033" creationId="{B670DBD5-770C-4383-9F54-5B86E86BD5BB}"/>
          </ac:spMkLst>
        </pc:spChg>
        <pc:picChg chg="add mod">
          <ac:chgData name="Franz Rios" userId="11360a9a-973a-4a53-9e4f-6930a6f815bd" providerId="ADAL" clId="{48C21C1F-2404-4F03-B9DD-78F967819E26}" dt="2021-06-12T02:56:23.916" v="102" actId="26606"/>
          <ac:picMkLst>
            <pc:docMk/>
            <pc:sldMk cId="1532355465" sldId="444"/>
            <ac:picMk id="1026" creationId="{C208BA93-FFAF-404F-A411-637D444144F4}"/>
          </ac:picMkLst>
        </pc:picChg>
      </pc:sldChg>
      <pc:sldChg chg="addSp delSp modSp add mod">
        <pc:chgData name="Franz Rios" userId="11360a9a-973a-4a53-9e4f-6930a6f815bd" providerId="ADAL" clId="{48C21C1F-2404-4F03-B9DD-78F967819E26}" dt="2021-06-13T01:20:30.934" v="510" actId="1035"/>
        <pc:sldMkLst>
          <pc:docMk/>
          <pc:sldMk cId="1227719459" sldId="445"/>
        </pc:sldMkLst>
        <pc:spChg chg="del">
          <ac:chgData name="Franz Rios" userId="11360a9a-973a-4a53-9e4f-6930a6f815bd" providerId="ADAL" clId="{48C21C1F-2404-4F03-B9DD-78F967819E26}" dt="2021-06-13T01:03:04.054" v="362" actId="21"/>
          <ac:spMkLst>
            <pc:docMk/>
            <pc:sldMk cId="1227719459" sldId="445"/>
            <ac:spMk id="2" creationId="{AEAC01E0-0604-4ABF-8E47-30C244B42C16}"/>
          </ac:spMkLst>
        </pc:spChg>
        <pc:spChg chg="mod">
          <ac:chgData name="Franz Rios" userId="11360a9a-973a-4a53-9e4f-6930a6f815bd" providerId="ADAL" clId="{48C21C1F-2404-4F03-B9DD-78F967819E26}" dt="2021-06-13T01:20:30.934" v="510" actId="1035"/>
          <ac:spMkLst>
            <pc:docMk/>
            <pc:sldMk cId="1227719459" sldId="445"/>
            <ac:spMk id="3" creationId="{CEE29313-4BDD-4535-A7BC-5549B231AB5B}"/>
          </ac:spMkLst>
        </pc:spChg>
        <pc:spChg chg="add del mod">
          <ac:chgData name="Franz Rios" userId="11360a9a-973a-4a53-9e4f-6930a6f815bd" providerId="ADAL" clId="{48C21C1F-2404-4F03-B9DD-78F967819E26}" dt="2021-06-13T01:03:07.752" v="363" actId="21"/>
          <ac:spMkLst>
            <pc:docMk/>
            <pc:sldMk cId="1227719459" sldId="445"/>
            <ac:spMk id="6" creationId="{680B4858-405B-4B00-9073-FCB383A9E142}"/>
          </ac:spMkLst>
        </pc:spChg>
      </pc:sldChg>
      <pc:sldChg chg="modSp add mod">
        <pc:chgData name="Franz Rios" userId="11360a9a-973a-4a53-9e4f-6930a6f815bd" providerId="ADAL" clId="{48C21C1F-2404-4F03-B9DD-78F967819E26}" dt="2021-06-13T05:35:48.426" v="765" actId="20577"/>
        <pc:sldMkLst>
          <pc:docMk/>
          <pc:sldMk cId="4286178394" sldId="446"/>
        </pc:sldMkLst>
        <pc:spChg chg="mod">
          <ac:chgData name="Franz Rios" userId="11360a9a-973a-4a53-9e4f-6930a6f815bd" providerId="ADAL" clId="{48C21C1F-2404-4F03-B9DD-78F967819E26}" dt="2021-06-13T05:35:48.426" v="765" actId="20577"/>
          <ac:spMkLst>
            <pc:docMk/>
            <pc:sldMk cId="4286178394" sldId="446"/>
            <ac:spMk id="3" creationId="{CEE29313-4BDD-4535-A7BC-5549B231AB5B}"/>
          </ac:spMkLst>
        </pc:spChg>
      </pc:sldChg>
      <pc:sldChg chg="modSp add mod">
        <pc:chgData name="Franz Rios" userId="11360a9a-973a-4a53-9e4f-6930a6f815bd" providerId="ADAL" clId="{48C21C1F-2404-4F03-B9DD-78F967819E26}" dt="2021-06-13T05:47:48.288" v="893" actId="6549"/>
        <pc:sldMkLst>
          <pc:docMk/>
          <pc:sldMk cId="2552803187" sldId="447"/>
        </pc:sldMkLst>
        <pc:spChg chg="mod">
          <ac:chgData name="Franz Rios" userId="11360a9a-973a-4a53-9e4f-6930a6f815bd" providerId="ADAL" clId="{48C21C1F-2404-4F03-B9DD-78F967819E26}" dt="2021-06-13T05:47:48.288" v="893" actId="6549"/>
          <ac:spMkLst>
            <pc:docMk/>
            <pc:sldMk cId="2552803187" sldId="447"/>
            <ac:spMk id="3" creationId="{CEE29313-4BDD-4535-A7BC-5549B231AB5B}"/>
          </ac:spMkLst>
        </pc:spChg>
      </pc:sldChg>
      <pc:sldChg chg="modSp add mod">
        <pc:chgData name="Franz Rios" userId="11360a9a-973a-4a53-9e4f-6930a6f815bd" providerId="ADAL" clId="{48C21C1F-2404-4F03-B9DD-78F967819E26}" dt="2021-06-14T05:27:20.174" v="1077" actId="21"/>
        <pc:sldMkLst>
          <pc:docMk/>
          <pc:sldMk cId="1312357806" sldId="448"/>
        </pc:sldMkLst>
        <pc:spChg chg="mod">
          <ac:chgData name="Franz Rios" userId="11360a9a-973a-4a53-9e4f-6930a6f815bd" providerId="ADAL" clId="{48C21C1F-2404-4F03-B9DD-78F967819E26}" dt="2021-06-14T05:27:20.174" v="1077" actId="21"/>
          <ac:spMkLst>
            <pc:docMk/>
            <pc:sldMk cId="1312357806" sldId="448"/>
            <ac:spMk id="3" creationId="{CEE29313-4BDD-4535-A7BC-5549B231AB5B}"/>
          </ac:spMkLst>
        </pc:spChg>
      </pc:sldChg>
      <pc:sldChg chg="modSp add mod">
        <pc:chgData name="Franz Rios" userId="11360a9a-973a-4a53-9e4f-6930a6f815bd" providerId="ADAL" clId="{48C21C1F-2404-4F03-B9DD-78F967819E26}" dt="2021-06-14T05:27:25.166" v="1078"/>
        <pc:sldMkLst>
          <pc:docMk/>
          <pc:sldMk cId="2815178205" sldId="449"/>
        </pc:sldMkLst>
        <pc:spChg chg="mod">
          <ac:chgData name="Franz Rios" userId="11360a9a-973a-4a53-9e4f-6930a6f815bd" providerId="ADAL" clId="{48C21C1F-2404-4F03-B9DD-78F967819E26}" dt="2021-06-14T05:27:25.166" v="1078"/>
          <ac:spMkLst>
            <pc:docMk/>
            <pc:sldMk cId="2815178205" sldId="449"/>
            <ac:spMk id="3" creationId="{CEE29313-4BDD-4535-A7BC-5549B231AB5B}"/>
          </ac:spMkLst>
        </pc:spChg>
      </pc:sldChg>
      <pc:sldChg chg="addSp delSp modSp add mod setBg">
        <pc:chgData name="Franz Rios" userId="11360a9a-973a-4a53-9e4f-6930a6f815bd" providerId="ADAL" clId="{48C21C1F-2404-4F03-B9DD-78F967819E26}" dt="2021-06-14T05:38:26.316" v="1218" actId="1037"/>
        <pc:sldMkLst>
          <pc:docMk/>
          <pc:sldMk cId="2668235101" sldId="450"/>
        </pc:sldMkLst>
        <pc:spChg chg="del">
          <ac:chgData name="Franz Rios" userId="11360a9a-973a-4a53-9e4f-6930a6f815bd" providerId="ADAL" clId="{48C21C1F-2404-4F03-B9DD-78F967819E26}" dt="2021-06-14T05:34:34.937" v="1187" actId="21"/>
          <ac:spMkLst>
            <pc:docMk/>
            <pc:sldMk cId="2668235101" sldId="450"/>
            <ac:spMk id="3" creationId="{CEE29313-4BDD-4535-A7BC-5549B231AB5B}"/>
          </ac:spMkLst>
        </pc:spChg>
        <pc:spChg chg="add del mod">
          <ac:chgData name="Franz Rios" userId="11360a9a-973a-4a53-9e4f-6930a6f815bd" providerId="ADAL" clId="{48C21C1F-2404-4F03-B9DD-78F967819E26}" dt="2021-06-14T05:34:39.398" v="1188" actId="21"/>
          <ac:spMkLst>
            <pc:docMk/>
            <pc:sldMk cId="2668235101" sldId="450"/>
            <ac:spMk id="4" creationId="{2AE0127E-F638-4BE1-813E-E8B768DA25C4}"/>
          </ac:spMkLst>
        </pc:spChg>
        <pc:spChg chg="add del">
          <ac:chgData name="Franz Rios" userId="11360a9a-973a-4a53-9e4f-6930a6f815bd" providerId="ADAL" clId="{48C21C1F-2404-4F03-B9DD-78F967819E26}" dt="2021-06-14T05:37:05.811" v="1197" actId="26606"/>
          <ac:spMkLst>
            <pc:docMk/>
            <pc:sldMk cId="2668235101" sldId="450"/>
            <ac:spMk id="10" creationId="{8DAAB828-02C8-4111-AC14-FF5ACEDDFE37}"/>
          </ac:spMkLst>
        </pc:spChg>
        <pc:spChg chg="add del">
          <ac:chgData name="Franz Rios" userId="11360a9a-973a-4a53-9e4f-6930a6f815bd" providerId="ADAL" clId="{48C21C1F-2404-4F03-B9DD-78F967819E26}" dt="2021-06-14T05:37:47.413" v="1205" actId="26606"/>
          <ac:spMkLst>
            <pc:docMk/>
            <pc:sldMk cId="2668235101" sldId="450"/>
            <ac:spMk id="71" creationId="{C7F55EAC-550A-4BDD-9099-3F20B8FA0EBC}"/>
          </ac:spMkLst>
        </pc:spChg>
        <pc:spChg chg="add del">
          <ac:chgData name="Franz Rios" userId="11360a9a-973a-4a53-9e4f-6930a6f815bd" providerId="ADAL" clId="{48C21C1F-2404-4F03-B9DD-78F967819E26}" dt="2021-06-14T05:37:47.413" v="1205" actId="26606"/>
          <ac:spMkLst>
            <pc:docMk/>
            <pc:sldMk cId="2668235101" sldId="450"/>
            <ac:spMk id="73" creationId="{DC4F5A5F-493F-49AE-89B6-D5AF5EBC8B0E}"/>
          </ac:spMkLst>
        </pc:spChg>
        <pc:spChg chg="add del">
          <ac:chgData name="Franz Rios" userId="11360a9a-973a-4a53-9e4f-6930a6f815bd" providerId="ADAL" clId="{48C21C1F-2404-4F03-B9DD-78F967819E26}" dt="2021-06-14T05:37:55.381" v="1207" actId="26606"/>
          <ac:spMkLst>
            <pc:docMk/>
            <pc:sldMk cId="2668235101" sldId="450"/>
            <ac:spMk id="3076" creationId="{C6B298B9-AA3F-4E48-9ADE-DD1A49F40A94}"/>
          </ac:spMkLst>
        </pc:spChg>
        <pc:spChg chg="add del">
          <ac:chgData name="Franz Rios" userId="11360a9a-973a-4a53-9e4f-6930a6f815bd" providerId="ADAL" clId="{48C21C1F-2404-4F03-B9DD-78F967819E26}" dt="2021-06-14T05:37:55.381" v="1207" actId="26606"/>
          <ac:spMkLst>
            <pc:docMk/>
            <pc:sldMk cId="2668235101" sldId="450"/>
            <ac:spMk id="3077" creationId="{78A6362C-DAA2-46F0-8F9D-238EA1E6FD27}"/>
          </ac:spMkLst>
        </pc:spChg>
        <pc:spChg chg="add">
          <ac:chgData name="Franz Rios" userId="11360a9a-973a-4a53-9e4f-6930a6f815bd" providerId="ADAL" clId="{48C21C1F-2404-4F03-B9DD-78F967819E26}" dt="2021-06-14T05:37:55.388" v="1208" actId="26606"/>
          <ac:spMkLst>
            <pc:docMk/>
            <pc:sldMk cId="2668235101" sldId="450"/>
            <ac:spMk id="3079" creationId="{8DAAB828-02C8-4111-AC14-FF5ACEDDFE37}"/>
          </ac:spMkLst>
        </pc:spChg>
        <pc:grpChg chg="add del">
          <ac:chgData name="Franz Rios" userId="11360a9a-973a-4a53-9e4f-6930a6f815bd" providerId="ADAL" clId="{48C21C1F-2404-4F03-B9DD-78F967819E26}" dt="2021-06-14T05:37:05.811" v="1197" actId="26606"/>
          <ac:grpSpMkLst>
            <pc:docMk/>
            <pc:sldMk cId="2668235101" sldId="450"/>
            <ac:grpSpMk id="12" creationId="{C32D4553-E775-4F16-9A6F-FED8D166A5B7}"/>
          </ac:grpSpMkLst>
        </pc:grpChg>
        <pc:grpChg chg="add">
          <ac:chgData name="Franz Rios" userId="11360a9a-973a-4a53-9e4f-6930a6f815bd" providerId="ADAL" clId="{48C21C1F-2404-4F03-B9DD-78F967819E26}" dt="2021-06-14T05:37:55.388" v="1208" actId="26606"/>
          <ac:grpSpMkLst>
            <pc:docMk/>
            <pc:sldMk cId="2668235101" sldId="450"/>
            <ac:grpSpMk id="3080" creationId="{C32D4553-E775-4F16-9A6F-FED8D166A5B7}"/>
          </ac:grpSpMkLst>
        </pc:grpChg>
        <pc:picChg chg="add mod">
          <ac:chgData name="Franz Rios" userId="11360a9a-973a-4a53-9e4f-6930a6f815bd" providerId="ADAL" clId="{48C21C1F-2404-4F03-B9DD-78F967819E26}" dt="2021-06-14T05:37:09.401" v="1200"/>
          <ac:picMkLst>
            <pc:docMk/>
            <pc:sldMk cId="2668235101" sldId="450"/>
            <ac:picMk id="5" creationId="{0D9AAFB6-E816-479E-9BBA-F55A105FA22E}"/>
          </ac:picMkLst>
        </pc:picChg>
        <pc:picChg chg="add mod">
          <ac:chgData name="Franz Rios" userId="11360a9a-973a-4a53-9e4f-6930a6f815bd" providerId="ADAL" clId="{48C21C1F-2404-4F03-B9DD-78F967819E26}" dt="2021-06-14T05:38:26.316" v="1218" actId="1037"/>
          <ac:picMkLst>
            <pc:docMk/>
            <pc:sldMk cId="2668235101" sldId="450"/>
            <ac:picMk id="3074" creationId="{EEB1314B-55F7-4F37-9153-65133FA69BF7}"/>
          </ac:picMkLst>
        </pc:picChg>
      </pc:sldChg>
    </pc:docChg>
  </pc:docChgLst>
  <pc:docChgLst>
    <pc:chgData name="Franz Rios" userId="11360a9a-973a-4a53-9e4f-6930a6f815bd" providerId="ADAL" clId="{1BAEE32E-E8B6-496A-82B6-B02B27D65D47}"/>
    <pc:docChg chg="undo custSel addSld delSld modSld sldOrd">
      <pc:chgData name="Franz Rios" userId="11360a9a-973a-4a53-9e4f-6930a6f815bd" providerId="ADAL" clId="{1BAEE32E-E8B6-496A-82B6-B02B27D65D47}" dt="2021-11-20T15:56:46.346" v="163" actId="2696"/>
      <pc:docMkLst>
        <pc:docMk/>
      </pc:docMkLst>
      <pc:sldChg chg="addSp delSp modSp mod">
        <pc:chgData name="Franz Rios" userId="11360a9a-973a-4a53-9e4f-6930a6f815bd" providerId="ADAL" clId="{1BAEE32E-E8B6-496A-82B6-B02B27D65D47}" dt="2021-11-20T15:45:48.068" v="99" actId="14100"/>
        <pc:sldMkLst>
          <pc:docMk/>
          <pc:sldMk cId="1934095615" sldId="436"/>
        </pc:sldMkLst>
        <pc:spChg chg="del mod">
          <ac:chgData name="Franz Rios" userId="11360a9a-973a-4a53-9e4f-6930a6f815bd" providerId="ADAL" clId="{1BAEE32E-E8B6-496A-82B6-B02B27D65D47}" dt="2021-11-19T23:13:42.798" v="7" actId="21"/>
          <ac:spMkLst>
            <pc:docMk/>
            <pc:sldMk cId="1934095615" sldId="436"/>
            <ac:spMk id="2" creationId="{AEAC01E0-0604-4ABF-8E47-30C244B42C16}"/>
          </ac:spMkLst>
        </pc:spChg>
        <pc:spChg chg="del">
          <ac:chgData name="Franz Rios" userId="11360a9a-973a-4a53-9e4f-6930a6f815bd" providerId="ADAL" clId="{1BAEE32E-E8B6-496A-82B6-B02B27D65D47}" dt="2021-11-19T23:13:52.679" v="9" actId="21"/>
          <ac:spMkLst>
            <pc:docMk/>
            <pc:sldMk cId="1934095615" sldId="436"/>
            <ac:spMk id="3" creationId="{CEE29313-4BDD-4535-A7BC-5549B231AB5B}"/>
          </ac:spMkLst>
        </pc:spChg>
        <pc:spChg chg="add del mod">
          <ac:chgData name="Franz Rios" userId="11360a9a-973a-4a53-9e4f-6930a6f815bd" providerId="ADAL" clId="{1BAEE32E-E8B6-496A-82B6-B02B27D65D47}" dt="2021-11-19T23:13:49.068" v="8" actId="21"/>
          <ac:spMkLst>
            <pc:docMk/>
            <pc:sldMk cId="1934095615" sldId="436"/>
            <ac:spMk id="6" creationId="{80492856-F460-473D-ADD2-6117DC85EE59}"/>
          </ac:spMkLst>
        </pc:spChg>
        <pc:spChg chg="add del mod">
          <ac:chgData name="Franz Rios" userId="11360a9a-973a-4a53-9e4f-6930a6f815bd" providerId="ADAL" clId="{1BAEE32E-E8B6-496A-82B6-B02B27D65D47}" dt="2021-11-19T23:13:59.539" v="12" actId="21"/>
          <ac:spMkLst>
            <pc:docMk/>
            <pc:sldMk cId="1934095615" sldId="436"/>
            <ac:spMk id="8" creationId="{834AEE5D-9A2F-4C4A-9302-3E1300591FC7}"/>
          </ac:spMkLst>
        </pc:spChg>
        <pc:spChg chg="add mod">
          <ac:chgData name="Franz Rios" userId="11360a9a-973a-4a53-9e4f-6930a6f815bd" providerId="ADAL" clId="{1BAEE32E-E8B6-496A-82B6-B02B27D65D47}" dt="2021-11-20T15:44:28.186" v="94" actId="1037"/>
          <ac:spMkLst>
            <pc:docMk/>
            <pc:sldMk cId="1934095615" sldId="436"/>
            <ac:spMk id="10" creationId="{CC790396-908D-4BB7-8422-A78F251F4273}"/>
          </ac:spMkLst>
        </pc:spChg>
        <pc:picChg chg="add mod">
          <ac:chgData name="Franz Rios" userId="11360a9a-973a-4a53-9e4f-6930a6f815bd" providerId="ADAL" clId="{1BAEE32E-E8B6-496A-82B6-B02B27D65D47}" dt="2021-11-20T15:45:48.068" v="99" actId="14100"/>
          <ac:picMkLst>
            <pc:docMk/>
            <pc:sldMk cId="1934095615" sldId="436"/>
            <ac:picMk id="11" creationId="{7620DC11-9B9A-40A6-900E-885578088967}"/>
          </ac:picMkLst>
        </pc:picChg>
      </pc:sldChg>
      <pc:sldChg chg="add">
        <pc:chgData name="Franz Rios" userId="11360a9a-973a-4a53-9e4f-6930a6f815bd" providerId="ADAL" clId="{1BAEE32E-E8B6-496A-82B6-B02B27D65D47}" dt="2021-11-19T23:13:36.956" v="6"/>
        <pc:sldMkLst>
          <pc:docMk/>
          <pc:sldMk cId="2168558136" sldId="451"/>
        </pc:sldMkLst>
      </pc:sldChg>
      <pc:sldChg chg="addSp delSp modSp add mod">
        <pc:chgData name="Franz Rios" userId="11360a9a-973a-4a53-9e4f-6930a6f815bd" providerId="ADAL" clId="{1BAEE32E-E8B6-496A-82B6-B02B27D65D47}" dt="2021-11-20T15:48:45.637" v="105" actId="14100"/>
        <pc:sldMkLst>
          <pc:docMk/>
          <pc:sldMk cId="1137476028" sldId="452"/>
        </pc:sldMkLst>
        <pc:picChg chg="add mod">
          <ac:chgData name="Franz Rios" userId="11360a9a-973a-4a53-9e4f-6930a6f815bd" providerId="ADAL" clId="{1BAEE32E-E8B6-496A-82B6-B02B27D65D47}" dt="2021-11-20T15:48:45.637" v="105" actId="14100"/>
          <ac:picMkLst>
            <pc:docMk/>
            <pc:sldMk cId="1137476028" sldId="452"/>
            <ac:picMk id="5" creationId="{E986C315-64E4-47DC-B41F-D75235159EAF}"/>
          </ac:picMkLst>
        </pc:picChg>
        <pc:picChg chg="del">
          <ac:chgData name="Franz Rios" userId="11360a9a-973a-4a53-9e4f-6930a6f815bd" providerId="ADAL" clId="{1BAEE32E-E8B6-496A-82B6-B02B27D65D47}" dt="2021-11-20T15:46:26.719" v="101" actId="21"/>
          <ac:picMkLst>
            <pc:docMk/>
            <pc:sldMk cId="1137476028" sldId="452"/>
            <ac:picMk id="11" creationId="{7620DC11-9B9A-40A6-900E-885578088967}"/>
          </ac:picMkLst>
        </pc:picChg>
      </pc:sldChg>
      <pc:sldChg chg="addSp delSp modSp add mod ord">
        <pc:chgData name="Franz Rios" userId="11360a9a-973a-4a53-9e4f-6930a6f815bd" providerId="ADAL" clId="{1BAEE32E-E8B6-496A-82B6-B02B27D65D47}" dt="2021-11-20T15:54:59.496" v="161"/>
        <pc:sldMkLst>
          <pc:docMk/>
          <pc:sldMk cId="2280799240" sldId="453"/>
        </pc:sldMkLst>
        <pc:picChg chg="del">
          <ac:chgData name="Franz Rios" userId="11360a9a-973a-4a53-9e4f-6930a6f815bd" providerId="ADAL" clId="{1BAEE32E-E8B6-496A-82B6-B02B27D65D47}" dt="2021-11-20T15:49:26.759" v="107" actId="21"/>
          <ac:picMkLst>
            <pc:docMk/>
            <pc:sldMk cId="2280799240" sldId="453"/>
            <ac:picMk id="5" creationId="{E986C315-64E4-47DC-B41F-D75235159EAF}"/>
          </ac:picMkLst>
        </pc:picChg>
        <pc:picChg chg="add mod">
          <ac:chgData name="Franz Rios" userId="11360a9a-973a-4a53-9e4f-6930a6f815bd" providerId="ADAL" clId="{1BAEE32E-E8B6-496A-82B6-B02B27D65D47}" dt="2021-11-20T15:53:57.484" v="159" actId="14100"/>
          <ac:picMkLst>
            <pc:docMk/>
            <pc:sldMk cId="2280799240" sldId="453"/>
            <ac:picMk id="6" creationId="{D67EAC24-4058-4E79-9674-A7E49EFAFB00}"/>
          </ac:picMkLst>
        </pc:picChg>
        <pc:picChg chg="add mod">
          <ac:chgData name="Franz Rios" userId="11360a9a-973a-4a53-9e4f-6930a6f815bd" providerId="ADAL" clId="{1BAEE32E-E8B6-496A-82B6-B02B27D65D47}" dt="2021-11-20T15:53:51.847" v="158" actId="14100"/>
          <ac:picMkLst>
            <pc:docMk/>
            <pc:sldMk cId="2280799240" sldId="453"/>
            <ac:picMk id="7" creationId="{8EE0F642-3CAE-4E9A-9FA1-5A9A2014CE9C}"/>
          </ac:picMkLst>
        </pc:picChg>
      </pc:sldChg>
      <pc:sldChg chg="add del">
        <pc:chgData name="Franz Rios" userId="11360a9a-973a-4a53-9e4f-6930a6f815bd" providerId="ADAL" clId="{1BAEE32E-E8B6-496A-82B6-B02B27D65D47}" dt="2021-11-20T15:56:42.812" v="162" actId="2696"/>
        <pc:sldMkLst>
          <pc:docMk/>
          <pc:sldMk cId="3124479859" sldId="454"/>
        </pc:sldMkLst>
      </pc:sldChg>
      <pc:sldChg chg="add del">
        <pc:chgData name="Franz Rios" userId="11360a9a-973a-4a53-9e4f-6930a6f815bd" providerId="ADAL" clId="{1BAEE32E-E8B6-496A-82B6-B02B27D65D47}" dt="2021-11-20T15:56:46.346" v="163" actId="2696"/>
        <pc:sldMkLst>
          <pc:docMk/>
          <pc:sldMk cId="1086606993" sldId="455"/>
        </pc:sldMkLst>
      </pc:sldChg>
    </pc:docChg>
  </pc:docChgLst>
  <pc:docChgLst>
    <pc:chgData name="Dodanim Castillo" userId="083a3bfb-6fd1-40f9-aaf3-6912d31f02cd" providerId="ADAL" clId="{D0E794E4-D8BD-40BC-A839-F9B6E59E524C}"/>
    <pc:docChg chg="custSel addSld modSld sldOrd">
      <pc:chgData name="Dodanim Castillo" userId="083a3bfb-6fd1-40f9-aaf3-6912d31f02cd" providerId="ADAL" clId="{D0E794E4-D8BD-40BC-A839-F9B6E59E524C}" dt="2022-09-02T15:03:11.010" v="110" actId="1076"/>
      <pc:docMkLst>
        <pc:docMk/>
      </pc:docMkLst>
      <pc:sldChg chg="addSp modSp mod">
        <pc:chgData name="Dodanim Castillo" userId="083a3bfb-6fd1-40f9-aaf3-6912d31f02cd" providerId="ADAL" clId="{D0E794E4-D8BD-40BC-A839-F9B6E59E524C}" dt="2022-09-02T14:59:52.098" v="46" actId="20577"/>
        <pc:sldMkLst>
          <pc:docMk/>
          <pc:sldMk cId="0" sldId="423"/>
        </pc:sldMkLst>
        <pc:spChg chg="add mod">
          <ac:chgData name="Dodanim Castillo" userId="083a3bfb-6fd1-40f9-aaf3-6912d31f02cd" providerId="ADAL" clId="{D0E794E4-D8BD-40BC-A839-F9B6E59E524C}" dt="2022-09-02T14:59:52.098" v="46" actId="20577"/>
          <ac:spMkLst>
            <pc:docMk/>
            <pc:sldMk cId="0" sldId="423"/>
            <ac:spMk id="2" creationId="{7C5C94F1-D4DE-95C3-4337-DEEB9E85F44C}"/>
          </ac:spMkLst>
        </pc:spChg>
        <pc:spChg chg="mod">
          <ac:chgData name="Dodanim Castillo" userId="083a3bfb-6fd1-40f9-aaf3-6912d31f02cd" providerId="ADAL" clId="{D0E794E4-D8BD-40BC-A839-F9B6E59E524C}" dt="2022-09-02T14:59:07.877" v="24" actId="404"/>
          <ac:spMkLst>
            <pc:docMk/>
            <pc:sldMk cId="0" sldId="423"/>
            <ac:spMk id="3" creationId="{CEE29313-4BDD-4535-A7BC-5549B231AB5B}"/>
          </ac:spMkLst>
        </pc:spChg>
      </pc:sldChg>
      <pc:sldChg chg="addSp modSp mod">
        <pc:chgData name="Dodanim Castillo" userId="083a3bfb-6fd1-40f9-aaf3-6912d31f02cd" providerId="ADAL" clId="{D0E794E4-D8BD-40BC-A839-F9B6E59E524C}" dt="2022-09-02T15:02:00.269" v="85" actId="1076"/>
        <pc:sldMkLst>
          <pc:docMk/>
          <pc:sldMk cId="3636994528" sldId="443"/>
        </pc:sldMkLst>
        <pc:spChg chg="add mod">
          <ac:chgData name="Dodanim Castillo" userId="083a3bfb-6fd1-40f9-aaf3-6912d31f02cd" providerId="ADAL" clId="{D0E794E4-D8BD-40BC-A839-F9B6E59E524C}" dt="2022-09-02T15:01:56.428" v="84"/>
          <ac:spMkLst>
            <pc:docMk/>
            <pc:sldMk cId="3636994528" sldId="443"/>
            <ac:spMk id="2" creationId="{4EE3DE98-D001-E141-B878-04713DC6E377}"/>
          </ac:spMkLst>
        </pc:spChg>
        <pc:spChg chg="mod">
          <ac:chgData name="Dodanim Castillo" userId="083a3bfb-6fd1-40f9-aaf3-6912d31f02cd" providerId="ADAL" clId="{D0E794E4-D8BD-40BC-A839-F9B6E59E524C}" dt="2022-09-02T15:02:00.269" v="85" actId="1076"/>
          <ac:spMkLst>
            <pc:docMk/>
            <pc:sldMk cId="3636994528" sldId="443"/>
            <ac:spMk id="3" creationId="{CEE29313-4BDD-4535-A7BC-5549B231AB5B}"/>
          </ac:spMkLst>
        </pc:spChg>
      </pc:sldChg>
      <pc:sldChg chg="addSp delSp modSp mod">
        <pc:chgData name="Dodanim Castillo" userId="083a3bfb-6fd1-40f9-aaf3-6912d31f02cd" providerId="ADAL" clId="{D0E794E4-D8BD-40BC-A839-F9B6E59E524C}" dt="2022-09-02T15:00:42.962" v="67" actId="20577"/>
        <pc:sldMkLst>
          <pc:docMk/>
          <pc:sldMk cId="1227719459" sldId="445"/>
        </pc:sldMkLst>
        <pc:spChg chg="add mod">
          <ac:chgData name="Dodanim Castillo" userId="083a3bfb-6fd1-40f9-aaf3-6912d31f02cd" providerId="ADAL" clId="{D0E794E4-D8BD-40BC-A839-F9B6E59E524C}" dt="2022-09-02T15:00:42.962" v="67" actId="20577"/>
          <ac:spMkLst>
            <pc:docMk/>
            <pc:sldMk cId="1227719459" sldId="445"/>
            <ac:spMk id="2" creationId="{CF3B78AA-8AF9-9F9D-85B3-F3A1C35F436B}"/>
          </ac:spMkLst>
        </pc:spChg>
        <pc:spChg chg="mod">
          <ac:chgData name="Dodanim Castillo" userId="083a3bfb-6fd1-40f9-aaf3-6912d31f02cd" providerId="ADAL" clId="{D0E794E4-D8BD-40BC-A839-F9B6E59E524C}" dt="2022-09-02T14:58:59.883" v="22" actId="14100"/>
          <ac:spMkLst>
            <pc:docMk/>
            <pc:sldMk cId="1227719459" sldId="445"/>
            <ac:spMk id="3" creationId="{CEE29313-4BDD-4535-A7BC-5549B231AB5B}"/>
          </ac:spMkLst>
        </pc:spChg>
        <pc:picChg chg="add del">
          <ac:chgData name="Dodanim Castillo" userId="083a3bfb-6fd1-40f9-aaf3-6912d31f02cd" providerId="ADAL" clId="{D0E794E4-D8BD-40BC-A839-F9B6E59E524C}" dt="2022-09-02T14:57:50.165" v="14"/>
          <ac:picMkLst>
            <pc:docMk/>
            <pc:sldMk cId="1227719459" sldId="445"/>
            <ac:picMk id="2050" creationId="{BA5177BE-2C9B-07B1-0B97-58D56D72EF35}"/>
          </ac:picMkLst>
        </pc:picChg>
      </pc:sldChg>
      <pc:sldChg chg="addSp modSp mod">
        <pc:chgData name="Dodanim Castillo" userId="083a3bfb-6fd1-40f9-aaf3-6912d31f02cd" providerId="ADAL" clId="{D0E794E4-D8BD-40BC-A839-F9B6E59E524C}" dt="2022-09-02T14:59:46.261" v="36" actId="20577"/>
        <pc:sldMkLst>
          <pc:docMk/>
          <pc:sldMk cId="4286178394" sldId="446"/>
        </pc:sldMkLst>
        <pc:spChg chg="add mod">
          <ac:chgData name="Dodanim Castillo" userId="083a3bfb-6fd1-40f9-aaf3-6912d31f02cd" providerId="ADAL" clId="{D0E794E4-D8BD-40BC-A839-F9B6E59E524C}" dt="2022-09-02T14:59:46.261" v="36" actId="20577"/>
          <ac:spMkLst>
            <pc:docMk/>
            <pc:sldMk cId="4286178394" sldId="446"/>
            <ac:spMk id="2" creationId="{D38027B7-A2EE-917C-F0AA-BF1C7F79784A}"/>
          </ac:spMkLst>
        </pc:spChg>
        <pc:spChg chg="mod">
          <ac:chgData name="Dodanim Castillo" userId="083a3bfb-6fd1-40f9-aaf3-6912d31f02cd" providerId="ADAL" clId="{D0E794E4-D8BD-40BC-A839-F9B6E59E524C}" dt="2022-09-02T14:59:38.691" v="27" actId="1076"/>
          <ac:spMkLst>
            <pc:docMk/>
            <pc:sldMk cId="4286178394" sldId="446"/>
            <ac:spMk id="3" creationId="{CEE29313-4BDD-4535-A7BC-5549B231AB5B}"/>
          </ac:spMkLst>
        </pc:spChg>
      </pc:sldChg>
      <pc:sldChg chg="addSp modSp mod">
        <pc:chgData name="Dodanim Castillo" userId="083a3bfb-6fd1-40f9-aaf3-6912d31f02cd" providerId="ADAL" clId="{D0E794E4-D8BD-40BC-A839-F9B6E59E524C}" dt="2022-09-02T15:01:45.755" v="80" actId="1076"/>
        <pc:sldMkLst>
          <pc:docMk/>
          <pc:sldMk cId="2552803187" sldId="447"/>
        </pc:sldMkLst>
        <pc:spChg chg="add mod">
          <ac:chgData name="Dodanim Castillo" userId="083a3bfb-6fd1-40f9-aaf3-6912d31f02cd" providerId="ADAL" clId="{D0E794E4-D8BD-40BC-A839-F9B6E59E524C}" dt="2022-09-02T15:00:15.242" v="55" actId="20577"/>
          <ac:spMkLst>
            <pc:docMk/>
            <pc:sldMk cId="2552803187" sldId="447"/>
            <ac:spMk id="2" creationId="{C42E4946-349E-B5D7-E85B-872CDD253794}"/>
          </ac:spMkLst>
        </pc:spChg>
        <pc:spChg chg="mod">
          <ac:chgData name="Dodanim Castillo" userId="083a3bfb-6fd1-40f9-aaf3-6912d31f02cd" providerId="ADAL" clId="{D0E794E4-D8BD-40BC-A839-F9B6E59E524C}" dt="2022-09-02T15:01:45.755" v="80" actId="1076"/>
          <ac:spMkLst>
            <pc:docMk/>
            <pc:sldMk cId="2552803187" sldId="447"/>
            <ac:spMk id="3" creationId="{CEE29313-4BDD-4535-A7BC-5549B231AB5B}"/>
          </ac:spMkLst>
        </pc:spChg>
      </pc:sldChg>
      <pc:sldChg chg="addSp modSp mod">
        <pc:chgData name="Dodanim Castillo" userId="083a3bfb-6fd1-40f9-aaf3-6912d31f02cd" providerId="ADAL" clId="{D0E794E4-D8BD-40BC-A839-F9B6E59E524C}" dt="2022-09-02T15:02:56.661" v="109" actId="5793"/>
        <pc:sldMkLst>
          <pc:docMk/>
          <pc:sldMk cId="1312357806" sldId="448"/>
        </pc:sldMkLst>
        <pc:spChg chg="add mod">
          <ac:chgData name="Dodanim Castillo" userId="083a3bfb-6fd1-40f9-aaf3-6912d31f02cd" providerId="ADAL" clId="{D0E794E4-D8BD-40BC-A839-F9B6E59E524C}" dt="2022-09-02T15:02:12.139" v="89"/>
          <ac:spMkLst>
            <pc:docMk/>
            <pc:sldMk cId="1312357806" sldId="448"/>
            <ac:spMk id="2" creationId="{CDD51AB2-1E97-EFE0-75FA-BE057086AF1C}"/>
          </ac:spMkLst>
        </pc:spChg>
        <pc:spChg chg="mod">
          <ac:chgData name="Dodanim Castillo" userId="083a3bfb-6fd1-40f9-aaf3-6912d31f02cd" providerId="ADAL" clId="{D0E794E4-D8BD-40BC-A839-F9B6E59E524C}" dt="2022-09-02T15:02:56.661" v="109" actId="5793"/>
          <ac:spMkLst>
            <pc:docMk/>
            <pc:sldMk cId="1312357806" sldId="448"/>
            <ac:spMk id="3" creationId="{CEE29313-4BDD-4535-A7BC-5549B231AB5B}"/>
          </ac:spMkLst>
        </pc:spChg>
      </pc:sldChg>
      <pc:sldChg chg="addSp modSp mod">
        <pc:chgData name="Dodanim Castillo" userId="083a3bfb-6fd1-40f9-aaf3-6912d31f02cd" providerId="ADAL" clId="{D0E794E4-D8BD-40BC-A839-F9B6E59E524C}" dt="2022-09-02T15:02:51.532" v="105" actId="20577"/>
        <pc:sldMkLst>
          <pc:docMk/>
          <pc:sldMk cId="2815178205" sldId="449"/>
        </pc:sldMkLst>
        <pc:spChg chg="add mod">
          <ac:chgData name="Dodanim Castillo" userId="083a3bfb-6fd1-40f9-aaf3-6912d31f02cd" providerId="ADAL" clId="{D0E794E4-D8BD-40BC-A839-F9B6E59E524C}" dt="2022-09-02T15:02:41.547" v="95"/>
          <ac:spMkLst>
            <pc:docMk/>
            <pc:sldMk cId="2815178205" sldId="449"/>
            <ac:spMk id="2" creationId="{7B099259-F856-1C74-2E5F-D5AACF849309}"/>
          </ac:spMkLst>
        </pc:spChg>
        <pc:spChg chg="mod">
          <ac:chgData name="Dodanim Castillo" userId="083a3bfb-6fd1-40f9-aaf3-6912d31f02cd" providerId="ADAL" clId="{D0E794E4-D8BD-40BC-A839-F9B6E59E524C}" dt="2022-09-02T15:02:51.532" v="105" actId="20577"/>
          <ac:spMkLst>
            <pc:docMk/>
            <pc:sldMk cId="2815178205" sldId="449"/>
            <ac:spMk id="3" creationId="{CEE29313-4BDD-4535-A7BC-5549B231AB5B}"/>
          </ac:spMkLst>
        </pc:spChg>
      </pc:sldChg>
      <pc:sldChg chg="modSp">
        <pc:chgData name="Dodanim Castillo" userId="083a3bfb-6fd1-40f9-aaf3-6912d31f02cd" providerId="ADAL" clId="{D0E794E4-D8BD-40BC-A839-F9B6E59E524C}" dt="2022-09-02T15:03:11.010" v="110" actId="1076"/>
        <pc:sldMkLst>
          <pc:docMk/>
          <pc:sldMk cId="2668235101" sldId="450"/>
        </pc:sldMkLst>
        <pc:picChg chg="mod">
          <ac:chgData name="Dodanim Castillo" userId="083a3bfb-6fd1-40f9-aaf3-6912d31f02cd" providerId="ADAL" clId="{D0E794E4-D8BD-40BC-A839-F9B6E59E524C}" dt="2022-09-02T15:03:11.010" v="110" actId="1076"/>
          <ac:picMkLst>
            <pc:docMk/>
            <pc:sldMk cId="2668235101" sldId="450"/>
            <ac:picMk id="3074" creationId="{EEB1314B-55F7-4F37-9153-65133FA69BF7}"/>
          </ac:picMkLst>
        </pc:picChg>
      </pc:sldChg>
      <pc:sldChg chg="modSp mod">
        <pc:chgData name="Dodanim Castillo" userId="083a3bfb-6fd1-40f9-aaf3-6912d31f02cd" providerId="ADAL" clId="{D0E794E4-D8BD-40BC-A839-F9B6E59E524C}" dt="2022-09-02T15:00:38.850" v="61" actId="20577"/>
        <pc:sldMkLst>
          <pc:docMk/>
          <pc:sldMk cId="2168558136" sldId="451"/>
        </pc:sldMkLst>
        <pc:spChg chg="mod">
          <ac:chgData name="Dodanim Castillo" userId="083a3bfb-6fd1-40f9-aaf3-6912d31f02cd" providerId="ADAL" clId="{D0E794E4-D8BD-40BC-A839-F9B6E59E524C}" dt="2022-09-02T15:00:38.850" v="61" actId="20577"/>
          <ac:spMkLst>
            <pc:docMk/>
            <pc:sldMk cId="2168558136" sldId="451"/>
            <ac:spMk id="2" creationId="{AEAC01E0-0604-4ABF-8E47-30C244B42C16}"/>
          </ac:spMkLst>
        </pc:spChg>
        <pc:spChg chg="mod">
          <ac:chgData name="Dodanim Castillo" userId="083a3bfb-6fd1-40f9-aaf3-6912d31f02cd" providerId="ADAL" clId="{D0E794E4-D8BD-40BC-A839-F9B6E59E524C}" dt="2022-09-02T14:58:54.514" v="21" actId="1076"/>
          <ac:spMkLst>
            <pc:docMk/>
            <pc:sldMk cId="2168558136" sldId="451"/>
            <ac:spMk id="3" creationId="{CEE29313-4BDD-4535-A7BC-5549B231AB5B}"/>
          </ac:spMkLst>
        </pc:spChg>
      </pc:sldChg>
      <pc:sldChg chg="addSp delSp modSp new mod ord setBg">
        <pc:chgData name="Dodanim Castillo" userId="083a3bfb-6fd1-40f9-aaf3-6912d31f02cd" providerId="ADAL" clId="{D0E794E4-D8BD-40BC-A839-F9B6E59E524C}" dt="2022-09-02T15:01:14.106" v="76" actId="26606"/>
        <pc:sldMkLst>
          <pc:docMk/>
          <pc:sldMk cId="3105366355" sldId="452"/>
        </pc:sldMkLst>
        <pc:spChg chg="add mod">
          <ac:chgData name="Dodanim Castillo" userId="083a3bfb-6fd1-40f9-aaf3-6912d31f02cd" providerId="ADAL" clId="{D0E794E4-D8BD-40BC-A839-F9B6E59E524C}" dt="2022-09-02T15:00:49.538" v="73" actId="20577"/>
          <ac:spMkLst>
            <pc:docMk/>
            <pc:sldMk cId="3105366355" sldId="452"/>
            <ac:spMk id="2" creationId="{CA7F1641-008F-021E-5877-5E1C39A504E2}"/>
          </ac:spMkLst>
        </pc:spChg>
        <pc:spChg chg="add del">
          <ac:chgData name="Dodanim Castillo" userId="083a3bfb-6fd1-40f9-aaf3-6912d31f02cd" providerId="ADAL" clId="{D0E794E4-D8BD-40BC-A839-F9B6E59E524C}" dt="2022-09-02T15:01:14.106" v="76" actId="26606"/>
          <ac:spMkLst>
            <pc:docMk/>
            <pc:sldMk cId="3105366355" sldId="452"/>
            <ac:spMk id="1031" creationId="{9B7AD9F6-8CE7-4299-8FC6-328F4DCD3FF9}"/>
          </ac:spMkLst>
        </pc:spChg>
        <pc:spChg chg="add del">
          <ac:chgData name="Dodanim Castillo" userId="083a3bfb-6fd1-40f9-aaf3-6912d31f02cd" providerId="ADAL" clId="{D0E794E4-D8BD-40BC-A839-F9B6E59E524C}" dt="2022-09-02T15:01:14.106" v="76" actId="26606"/>
          <ac:spMkLst>
            <pc:docMk/>
            <pc:sldMk cId="3105366355" sldId="452"/>
            <ac:spMk id="1033" creationId="{F49775AF-8896-43EE-92C6-83497D6DC56F}"/>
          </ac:spMkLst>
        </pc:spChg>
        <pc:spChg chg="add">
          <ac:chgData name="Dodanim Castillo" userId="083a3bfb-6fd1-40f9-aaf3-6912d31f02cd" providerId="ADAL" clId="{D0E794E4-D8BD-40BC-A839-F9B6E59E524C}" dt="2022-09-02T15:01:14.106" v="76" actId="26606"/>
          <ac:spMkLst>
            <pc:docMk/>
            <pc:sldMk cId="3105366355" sldId="452"/>
            <ac:spMk id="1038" creationId="{9B7AD9F6-8CE7-4299-8FC6-328F4DCD3FF9}"/>
          </ac:spMkLst>
        </pc:spChg>
        <pc:spChg chg="add">
          <ac:chgData name="Dodanim Castillo" userId="083a3bfb-6fd1-40f9-aaf3-6912d31f02cd" providerId="ADAL" clId="{D0E794E4-D8BD-40BC-A839-F9B6E59E524C}" dt="2022-09-02T15:01:14.106" v="76" actId="26606"/>
          <ac:spMkLst>
            <pc:docMk/>
            <pc:sldMk cId="3105366355" sldId="452"/>
            <ac:spMk id="1040" creationId="{F49775AF-8896-43EE-92C6-83497D6DC56F}"/>
          </ac:spMkLst>
        </pc:spChg>
        <pc:picChg chg="add del mod">
          <ac:chgData name="Dodanim Castillo" userId="083a3bfb-6fd1-40f9-aaf3-6912d31f02cd" providerId="ADAL" clId="{D0E794E4-D8BD-40BC-A839-F9B6E59E524C}" dt="2022-09-02T15:01:07.970" v="74" actId="478"/>
          <ac:picMkLst>
            <pc:docMk/>
            <pc:sldMk cId="3105366355" sldId="452"/>
            <ac:picMk id="1026" creationId="{DDD0F56E-B6C2-884C-E029-D8CEA0B7E8E3}"/>
          </ac:picMkLst>
        </pc:picChg>
        <pc:picChg chg="add mod">
          <ac:chgData name="Dodanim Castillo" userId="083a3bfb-6fd1-40f9-aaf3-6912d31f02cd" providerId="ADAL" clId="{D0E794E4-D8BD-40BC-A839-F9B6E59E524C}" dt="2022-09-02T15:01:14.106" v="76" actId="26606"/>
          <ac:picMkLst>
            <pc:docMk/>
            <pc:sldMk cId="3105366355" sldId="452"/>
            <ac:picMk id="1028" creationId="{07D898DD-B7C1-81E0-BB8C-359763F51C4E}"/>
          </ac:picMkLst>
        </pc:picChg>
      </pc:sldChg>
    </pc:docChg>
  </pc:docChgLst>
  <pc:docChgLst>
    <pc:chgData name="Dodanim Castillo" userId="083a3bfb-6fd1-40f9-aaf3-6912d31f02cd" providerId="ADAL" clId="{DE86FE55-061E-4C6A-9A67-D187D9F7CBED}"/>
    <pc:docChg chg="delSld">
      <pc:chgData name="Dodanim Castillo" userId="083a3bfb-6fd1-40f9-aaf3-6912d31f02cd" providerId="ADAL" clId="{DE86FE55-061E-4C6A-9A67-D187D9F7CBED}" dt="2022-09-03T21:29:05.986" v="0" actId="47"/>
      <pc:docMkLst>
        <pc:docMk/>
      </pc:docMkLst>
      <pc:sldChg chg="del">
        <pc:chgData name="Dodanim Castillo" userId="083a3bfb-6fd1-40f9-aaf3-6912d31f02cd" providerId="ADAL" clId="{DE86FE55-061E-4C6A-9A67-D187D9F7CBED}" dt="2022-09-03T21:29:05.986" v="0" actId="47"/>
        <pc:sldMkLst>
          <pc:docMk/>
          <pc:sldMk cId="3105366355" sldId="4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D7C430CD-97D9-483F-80A0-796BB3D733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79C72C9E-6078-4D88-BA7B-19ACFF13BD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448130-B5AE-4CDD-ACAB-F1B4D77750A0}" type="datetimeFigureOut">
              <a:rPr lang="es-ES"/>
              <a:pPr>
                <a:defRPr/>
              </a:pPr>
              <a:t>03/09/2022</a:t>
            </a:fld>
            <a:endParaRPr lang="es-ES" dirty="0"/>
          </a:p>
        </p:txBody>
      </p:sp>
      <p:sp>
        <p:nvSpPr>
          <p:cNvPr id="4" name="3 Marcador de imagen de diapositiva">
            <a:extLst>
              <a:ext uri="{FF2B5EF4-FFF2-40B4-BE49-F238E27FC236}">
                <a16:creationId xmlns:a16="http://schemas.microsoft.com/office/drawing/2014/main" id="{DAE13B68-6E23-4874-AE62-E29822FF4D8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a:extLst>
              <a:ext uri="{FF2B5EF4-FFF2-40B4-BE49-F238E27FC236}">
                <a16:creationId xmlns:a16="http://schemas.microsoft.com/office/drawing/2014/main" id="{8E14B5F4-27C6-40A2-AD7E-8B2E1EFE1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855D446C-E025-4A8F-BC4B-1FE29085E5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AAF4FD20-6B35-4D46-A64F-BE7DF9ABF0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59C668-5E65-46A0-8D28-102CD70A91F4}"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C73F-EEC5-4462-B98E-96CC7843A2D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1F9CCCD8-9791-46EE-8B41-5CA6C9926E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2A649CA-F850-4625-9BDF-CC68B153B7C8}"/>
              </a:ext>
            </a:extLst>
          </p:cNvPr>
          <p:cNvSpPr>
            <a:spLocks noGrp="1"/>
          </p:cNvSpPr>
          <p:nvPr>
            <p:ph type="dt" sz="half" idx="10"/>
          </p:nvPr>
        </p:nvSpPr>
        <p:spPr/>
        <p:txBody>
          <a:bodyPr/>
          <a:lstStyle/>
          <a:p>
            <a:pPr>
              <a:defRPr/>
            </a:pPr>
            <a:fld id="{EE66D6D8-A817-46B9-B07F-7915845497A4}"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FDBBEF7C-3806-4B0F-A237-AF3708150BF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2FA23D6-9096-427B-97B0-50D04942C5CE}"/>
              </a:ext>
            </a:extLst>
          </p:cNvPr>
          <p:cNvSpPr>
            <a:spLocks noGrp="1"/>
          </p:cNvSpPr>
          <p:nvPr>
            <p:ph type="sldNum" sz="quarter" idx="12"/>
          </p:nvPr>
        </p:nvSpPr>
        <p:spPr/>
        <p:txBody>
          <a:bodyPr/>
          <a:lstStyle/>
          <a:p>
            <a:fld id="{02540314-BF2E-4567-B79E-EB410D9AD5A9}" type="slidenum">
              <a:rPr lang="es-ES" altLang="es-ES_tradnl" smtClean="0"/>
              <a:pPr/>
              <a:t>‹Nº›</a:t>
            </a:fld>
            <a:endParaRPr lang="es-ES" altLang="es-ES_tradnl"/>
          </a:p>
        </p:txBody>
      </p:sp>
    </p:spTree>
    <p:extLst>
      <p:ext uri="{BB962C8B-B14F-4D97-AF65-F5344CB8AC3E}">
        <p14:creationId xmlns:p14="http://schemas.microsoft.com/office/powerpoint/2010/main" val="3868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DA5FDE-06C3-47B6-A65E-F52DF90E01DC}"/>
              </a:ext>
            </a:extLst>
          </p:cNvPr>
          <p:cNvSpPr>
            <a:spLocks noGrp="1"/>
          </p:cNvSpPr>
          <p:nvPr>
            <p:ph type="dt" sz="half" idx="10"/>
          </p:nvPr>
        </p:nvSpPr>
        <p:spPr/>
        <p:txBody>
          <a:bodyPr/>
          <a:lstStyle/>
          <a:p>
            <a:pPr>
              <a:defRPr/>
            </a:pPr>
            <a:fld id="{1D4B59A4-2963-457E-BFAE-57BE53CA93E0}" type="datetimeFigureOut">
              <a:rPr lang="es-ES" smtClean="0"/>
              <a:pPr>
                <a:defRPr/>
              </a:pPr>
              <a:t>03/09/2022</a:t>
            </a:fld>
            <a:endParaRPr lang="es-ES" dirty="0"/>
          </a:p>
        </p:txBody>
      </p:sp>
      <p:sp>
        <p:nvSpPr>
          <p:cNvPr id="3" name="Marcador de pie de página 2">
            <a:extLst>
              <a:ext uri="{FF2B5EF4-FFF2-40B4-BE49-F238E27FC236}">
                <a16:creationId xmlns:a16="http://schemas.microsoft.com/office/drawing/2014/main" id="{CEC981CC-6303-4FAB-AB46-56AC0BB82123}"/>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BBB0B3C8-E02C-4CA2-860F-8C2D35F2DD32}"/>
              </a:ext>
            </a:extLst>
          </p:cNvPr>
          <p:cNvSpPr>
            <a:spLocks noGrp="1"/>
          </p:cNvSpPr>
          <p:nvPr>
            <p:ph type="sldNum" sz="quarter" idx="12"/>
          </p:nvPr>
        </p:nvSpPr>
        <p:spPr/>
        <p:txBody>
          <a:bodyPr/>
          <a:lstStyle/>
          <a:p>
            <a:fld id="{D47A93B7-2111-4E56-AB75-209A2E3027A7}" type="slidenum">
              <a:rPr lang="es-ES" altLang="es-ES_tradnl" smtClean="0"/>
              <a:pPr/>
              <a:t>‹Nº›</a:t>
            </a:fld>
            <a:endParaRPr lang="es-ES" altLang="es-ES_tradnl"/>
          </a:p>
        </p:txBody>
      </p:sp>
    </p:spTree>
    <p:extLst>
      <p:ext uri="{BB962C8B-B14F-4D97-AF65-F5344CB8AC3E}">
        <p14:creationId xmlns:p14="http://schemas.microsoft.com/office/powerpoint/2010/main" val="385872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F9FB8-5C83-4B04-964E-A99893BE5116}"/>
              </a:ext>
            </a:extLst>
          </p:cNvPr>
          <p:cNvSpPr>
            <a:spLocks noGrp="1"/>
          </p:cNvSpPr>
          <p:nvPr>
            <p:ph type="title"/>
          </p:nvPr>
        </p:nvSpPr>
        <p:spPr>
          <a:xfrm>
            <a:off x="191344" y="365125"/>
            <a:ext cx="1188132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FE541E08-69C0-440E-88B7-2A191301303F}"/>
              </a:ext>
            </a:extLst>
          </p:cNvPr>
          <p:cNvSpPr>
            <a:spLocks noGrp="1"/>
          </p:cNvSpPr>
          <p:nvPr>
            <p:ph type="body" idx="1"/>
          </p:nvPr>
        </p:nvSpPr>
        <p:spPr>
          <a:xfrm>
            <a:off x="407368" y="1825625"/>
            <a:ext cx="1144927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EBEB9ADF-1293-4C04-8EE2-64081CFE1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5E790-10BC-44A3-9F6B-66C29DA22EE1}" type="datetimeFigureOut">
              <a:rPr lang="es-ES" smtClean="0"/>
              <a:pPr>
                <a:defRPr/>
              </a:pPr>
              <a:t>03/09/2022</a:t>
            </a:fld>
            <a:endParaRPr lang="es-ES" dirty="0"/>
          </a:p>
        </p:txBody>
      </p:sp>
      <p:sp>
        <p:nvSpPr>
          <p:cNvPr id="5" name="Marcador de pie de página 4">
            <a:extLst>
              <a:ext uri="{FF2B5EF4-FFF2-40B4-BE49-F238E27FC236}">
                <a16:creationId xmlns:a16="http://schemas.microsoft.com/office/drawing/2014/main" id="{899D2E89-926E-4ACE-A8D7-07F7D99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97B868F9-B071-4599-BC4D-A2EBDB5C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AD4-1394-499A-ACD2-AB71EAA2F507}" type="slidenum">
              <a:rPr lang="es-ES" altLang="es-ES_tradnl" smtClean="0"/>
              <a:pPr/>
              <a:t>‹Nº›</a:t>
            </a:fld>
            <a:endParaRPr lang="es-ES" altLang="es-ES_tradnl"/>
          </a:p>
        </p:txBody>
      </p:sp>
    </p:spTree>
    <p:extLst>
      <p:ext uri="{BB962C8B-B14F-4D97-AF65-F5344CB8AC3E}">
        <p14:creationId xmlns:p14="http://schemas.microsoft.com/office/powerpoint/2010/main" val="71336784"/>
      </p:ext>
    </p:extLst>
  </p:cSld>
  <p:clrMap bg1="lt1" tx1="dk1" bg2="lt2" tx2="dk2" accent1="accent1" accent2="accent2" accent3="accent3" accent4="accent4" accent5="accent5" accent6="accent6" hlink="hlink" folHlink="folHlink"/>
  <p:sldLayoutIdLst>
    <p:sldLayoutId id="2147483718" r:id="rId1"/>
    <p:sldLayoutId id="2147483723" r:id="rId2"/>
  </p:sldLayoutIdLst>
  <p:txStyles>
    <p:titleStyle>
      <a:lvl1pPr algn="ctr" defTabSz="914400" rtl="0" eaLnBrk="1" latinLnBrk="0" hangingPunct="1">
        <a:lnSpc>
          <a:spcPct val="90000"/>
        </a:lnSpc>
        <a:spcBef>
          <a:spcPct val="0"/>
        </a:spcBef>
        <a:buNone/>
        <a:defRPr sz="4400" kern="1200">
          <a:solidFill>
            <a:srgbClr val="FFC000"/>
          </a:solidFill>
          <a:latin typeface="Montserrat" panose="020005050000000200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2000505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01E0-0604-4ABF-8E47-30C244B42C16}"/>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916832"/>
            <a:ext cx="11449272" cy="4392488"/>
          </a:xfrm>
        </p:spPr>
        <p:txBody>
          <a:bodyPr>
            <a:noAutofit/>
          </a:bodyPr>
          <a:lstStyle/>
          <a:p>
            <a:r>
              <a:rPr lang="es-ES" dirty="0">
                <a:solidFill>
                  <a:srgbClr val="FFC000"/>
                </a:solidFill>
                <a:latin typeface="Montserrat" panose="02000505000000020004"/>
              </a:rPr>
              <a:t>BIOGRAFÍA</a:t>
            </a:r>
          </a:p>
          <a:p>
            <a:pPr marL="514350" indent="-514350">
              <a:buFont typeface="Arial" panose="020B0604020202020204" pitchFamily="34" charset="0"/>
              <a:buAutoNum type="arabicPeriod"/>
            </a:pPr>
            <a:r>
              <a:rPr lang="es-ES" dirty="0">
                <a:latin typeface="Montserrat" panose="02000505000000020004"/>
              </a:rPr>
              <a:t>Nació en Betsaida, Galilea. Era hermano mayor de Pedro.</a:t>
            </a:r>
          </a:p>
          <a:p>
            <a:pPr marL="514350" indent="-514350">
              <a:buAutoNum type="arabicPeriod"/>
            </a:pPr>
            <a:r>
              <a:rPr lang="es-ES" dirty="0">
                <a:latin typeface="Montserrat" panose="02000505000000020004"/>
              </a:rPr>
              <a:t>Se desempeñaba como pescador.</a:t>
            </a:r>
          </a:p>
          <a:p>
            <a:pPr marL="514350" indent="-514350">
              <a:buAutoNum type="arabicPeriod"/>
            </a:pPr>
            <a:r>
              <a:rPr lang="es-CR" dirty="0"/>
              <a:t>El nombre Andrés proviene del griego </a:t>
            </a:r>
            <a:r>
              <a:rPr lang="es-CR" dirty="0" err="1">
                <a:solidFill>
                  <a:srgbClr val="FFC000"/>
                </a:solidFill>
              </a:rPr>
              <a:t>ἀνδρείος</a:t>
            </a:r>
            <a:r>
              <a:rPr lang="es-CR" dirty="0"/>
              <a:t> «valeroso». </a:t>
            </a:r>
          </a:p>
          <a:p>
            <a:pPr marL="514350" indent="-514350">
              <a:buAutoNum type="arabicPeriod"/>
            </a:pPr>
            <a:r>
              <a:rPr lang="es-CR" dirty="0">
                <a:latin typeface="Montserrat" panose="02000505000000020004"/>
              </a:rPr>
              <a:t>Fue discípulo de Juan el Bautista.</a:t>
            </a:r>
            <a:endParaRPr lang="es-ES" dirty="0">
              <a:latin typeface="Montserrat" panose="02000505000000020004"/>
            </a:endParaRPr>
          </a:p>
          <a:p>
            <a:pPr marL="452438" indent="-452438"/>
            <a:r>
              <a:rPr lang="es-ES" dirty="0">
                <a:latin typeface="Montserrat" panose="02000505000000020004"/>
              </a:rPr>
              <a:t>5. </a:t>
            </a:r>
            <a:r>
              <a:rPr lang="es-CR" altLang="es-CR" dirty="0">
                <a:solidFill>
                  <a:srgbClr val="FFC000"/>
                </a:solidFill>
                <a:latin typeface="Montserrat" panose="02000505000000020004"/>
              </a:rPr>
              <a:t>ENCUENTRO CON JESÚS</a:t>
            </a:r>
            <a:r>
              <a:rPr lang="es-CR" altLang="es-CR" dirty="0">
                <a:latin typeface="Montserrat" panose="02000505000000020004"/>
              </a:rPr>
              <a:t>: Juan 1: 40.- </a:t>
            </a:r>
            <a:r>
              <a:rPr lang="es-CR" dirty="0"/>
              <a:t>Uno de los dos que oyeron a Juan y siguieron a Jesús era </a:t>
            </a:r>
            <a:r>
              <a:rPr lang="es-CR" dirty="0">
                <a:solidFill>
                  <a:srgbClr val="FFC000"/>
                </a:solidFill>
              </a:rPr>
              <a:t>Andrés.</a:t>
            </a:r>
          </a:p>
          <a:p>
            <a:pPr marL="452438" indent="-452438"/>
            <a:r>
              <a:rPr lang="es-CR" dirty="0"/>
              <a:t>6. En la iglesia ortodoxa es conocido como </a:t>
            </a:r>
            <a:r>
              <a:rPr lang="es-CR" dirty="0" err="1">
                <a:solidFill>
                  <a:srgbClr val="FFC000"/>
                </a:solidFill>
              </a:rPr>
              <a:t>Πρωτόκλητος</a:t>
            </a:r>
            <a:r>
              <a:rPr lang="es-CR" dirty="0"/>
              <a:t> «el primer llamado»</a:t>
            </a:r>
            <a:r>
              <a:rPr lang="es-CR" sz="2400" dirty="0"/>
              <a:t>. </a:t>
            </a:r>
            <a:endParaRPr lang="es-CR" dirty="0"/>
          </a:p>
          <a:p>
            <a:pPr marL="452438" indent="-452438" eaLnBrk="0" fontAlgn="base" hangingPunct="0">
              <a:lnSpc>
                <a:spcPct val="100000"/>
              </a:lnSpc>
              <a:spcBef>
                <a:spcPct val="0"/>
              </a:spcBef>
              <a:spcAft>
                <a:spcPct val="0"/>
              </a:spcAft>
            </a:pPr>
            <a:endParaRPr lang="es-CR" dirty="0"/>
          </a:p>
          <a:p>
            <a:pPr marL="452438" indent="-452438" eaLnBrk="0" fontAlgn="base" hangingPunct="0">
              <a:lnSpc>
                <a:spcPct val="100000"/>
              </a:lnSpc>
              <a:spcBef>
                <a:spcPct val="0"/>
              </a:spcBef>
              <a:spcAft>
                <a:spcPct val="0"/>
              </a:spcAft>
            </a:pPr>
            <a:endParaRPr lang="es-ES" dirty="0"/>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855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582974"/>
            <a:ext cx="11449272" cy="4942370"/>
          </a:xfrm>
        </p:spPr>
        <p:txBody>
          <a:bodyPr>
            <a:noAutofit/>
          </a:bodyPr>
          <a:lstStyle/>
          <a:p>
            <a:pPr marL="452438" indent="-452438"/>
            <a:r>
              <a:rPr lang="es-ES" sz="2400" dirty="0">
                <a:latin typeface="Montserrat" panose="02000505000000020004"/>
              </a:rPr>
              <a:t>7. </a:t>
            </a:r>
            <a:r>
              <a:rPr lang="es-CR" sz="2000" dirty="0"/>
              <a:t>Mateo 4:18-20 Andando Jesús junto al mar de Galilea, </a:t>
            </a:r>
            <a:r>
              <a:rPr lang="es-CR" sz="2000" dirty="0">
                <a:solidFill>
                  <a:srgbClr val="FFC000"/>
                </a:solidFill>
              </a:rPr>
              <a:t>vio a dos hermanos, Simón, llamado Pedro, y Andrés su hermano</a:t>
            </a:r>
            <a:r>
              <a:rPr lang="es-CR" sz="2000" dirty="0"/>
              <a:t>, que echaban la red en el mar; porque eran pescadores. Y les dijo: </a:t>
            </a:r>
            <a:r>
              <a:rPr lang="es-CR" sz="2000" dirty="0">
                <a:solidFill>
                  <a:srgbClr val="FFC000"/>
                </a:solidFill>
              </a:rPr>
              <a:t>Venid en </a:t>
            </a:r>
            <a:r>
              <a:rPr lang="es-CR" sz="2000" dirty="0" err="1">
                <a:solidFill>
                  <a:srgbClr val="FFC000"/>
                </a:solidFill>
              </a:rPr>
              <a:t>pos</a:t>
            </a:r>
            <a:r>
              <a:rPr lang="es-CR" sz="2000" dirty="0">
                <a:solidFill>
                  <a:srgbClr val="FFC000"/>
                </a:solidFill>
              </a:rPr>
              <a:t> de mí, y os haré pescadores de hombres</a:t>
            </a:r>
            <a:r>
              <a:rPr lang="es-CR" sz="2000" dirty="0"/>
              <a:t>. Ellos entonces, dejando al instante las redes, le siguieron. “Andando Jesús junto al mar de Galilea, vio a dos hermanos, </a:t>
            </a:r>
          </a:p>
          <a:p>
            <a:pPr marL="452438" indent="-452438"/>
            <a:r>
              <a:rPr lang="es-CR" sz="2000" dirty="0"/>
              <a:t>	Simón, llamado Pedro, y Andrés su hermano, que echaban la red en el mar; porque eran pescadores. Y les dijo: “Venid en </a:t>
            </a:r>
            <a:r>
              <a:rPr lang="es-CR" sz="2000" dirty="0" err="1"/>
              <a:t>pos</a:t>
            </a:r>
            <a:r>
              <a:rPr lang="es-CR" sz="2000" dirty="0"/>
              <a:t> de mí, y os haré pescadores de hombres. Ellos entonces, dejando al instante las redes, le siguieron. Pasando de allí, vio a otros dos hermanos, Jacobo hijo de Zebedeo, y Juan su hermano, en la barca con Zebedeo su padre, que remendaban sus redes; y los llamó. Y ellos, dejando al instante la barca y a su padre, le siguieron”. CNS 45</a:t>
            </a:r>
          </a:p>
          <a:p>
            <a:pPr marL="541338" indent="-541338"/>
            <a:r>
              <a:rPr lang="es-ES" sz="2400" dirty="0">
                <a:latin typeface="Montserrat" panose="02000505000000020004"/>
              </a:rPr>
              <a:t>8.  Es el segundo nombrado entre los apóstoles: </a:t>
            </a:r>
            <a:r>
              <a:rPr lang="es-CR" sz="2400" dirty="0"/>
              <a:t>Y los nombres de los doce apóstoles son éstos: el primero, Simón, que es llamado Pedro, </a:t>
            </a:r>
            <a:r>
              <a:rPr lang="es-CR" sz="2400" dirty="0">
                <a:solidFill>
                  <a:srgbClr val="FFC000"/>
                </a:solidFill>
              </a:rPr>
              <a:t>y Andrés su hermano. </a:t>
            </a:r>
            <a:r>
              <a:rPr lang="es-CR" sz="2400" dirty="0"/>
              <a:t>Mat 10:12.</a:t>
            </a:r>
            <a:endParaRPr lang="es-ES" sz="2400" dirty="0">
              <a:latin typeface="Montserrat" panose="02000505000000020004"/>
            </a:endParaRP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CF3B78AA-8AF9-9F9D-85B3-F3A1C35F436B}"/>
              </a:ext>
            </a:extLst>
          </p:cNvPr>
          <p:cNvSpPr>
            <a:spLocks noGrp="1"/>
          </p:cNvSpPr>
          <p:nvPr>
            <p:ph type="title"/>
          </p:nvPr>
        </p:nvSpPr>
        <p:spPr>
          <a:xfrm>
            <a:off x="173982" y="-45321"/>
            <a:ext cx="11881320" cy="1335683"/>
          </a:xfrm>
        </p:spPr>
        <p:txBody>
          <a:bodyPr>
            <a:noAutofit/>
          </a:bodyPr>
          <a:lstStyle/>
          <a:p>
            <a:r>
              <a:rPr lang="es-ES" altLang="es-ES_tradnl" sz="4800" b="1" dirty="0">
                <a:latin typeface="Montserrat" charset="0"/>
                <a:ea typeface="Montserrat" charset="0"/>
                <a:cs typeface="Montserrat" charset="0"/>
              </a:rPr>
              <a:t>SERIE LOS 12 APÓSTOLES</a:t>
            </a:r>
            <a:br>
              <a:rPr lang="es-ES" altLang="es-ES_tradnl" sz="4800" b="1" dirty="0">
                <a:latin typeface="Montserrat" charset="0"/>
                <a:ea typeface="Montserrat" charset="0"/>
                <a:cs typeface="Montserrat" charset="0"/>
              </a:rPr>
            </a:br>
            <a:r>
              <a:rPr lang="es-ES" altLang="es-ES_tradnl" sz="3600" b="1" dirty="0">
                <a:solidFill>
                  <a:schemeClr val="bg1"/>
                </a:solidFill>
                <a:latin typeface="Montserrat" charset="0"/>
                <a:ea typeface="Montserrat" charset="0"/>
                <a:cs typeface="Montserrat" charset="0"/>
              </a:rPr>
              <a:t>ANDRÉS</a:t>
            </a:r>
            <a:endParaRPr lang="en-US" sz="4800" dirty="0">
              <a:solidFill>
                <a:schemeClr val="bg1"/>
              </a:solidFill>
            </a:endParaRPr>
          </a:p>
        </p:txBody>
      </p:sp>
    </p:spTree>
    <p:extLst>
      <p:ext uri="{BB962C8B-B14F-4D97-AF65-F5344CB8AC3E}">
        <p14:creationId xmlns:p14="http://schemas.microsoft.com/office/powerpoint/2010/main" val="122771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191344" y="1628800"/>
            <a:ext cx="11809312" cy="3600400"/>
          </a:xfrm>
        </p:spPr>
        <p:txBody>
          <a:bodyPr>
            <a:noAutofit/>
          </a:bodyPr>
          <a:lstStyle/>
          <a:p>
            <a:r>
              <a:rPr lang="es-ES" dirty="0">
                <a:solidFill>
                  <a:srgbClr val="FFC000"/>
                </a:solidFill>
              </a:rPr>
              <a:t>EPISODIOS: ANDRES, EJEMPLO DE EVANGELISMO PERSONAL</a:t>
            </a:r>
          </a:p>
          <a:p>
            <a:r>
              <a:rPr lang="es-ES" dirty="0">
                <a:solidFill>
                  <a:srgbClr val="FFC000"/>
                </a:solidFill>
              </a:rPr>
              <a:t>1. TESTIFICAR ANTE LOS FAMILIARES: </a:t>
            </a:r>
            <a:r>
              <a:rPr lang="es-ES" dirty="0"/>
              <a:t>Juan 1: 36-41.- mirando a Jesús que andaba por allí, dijo: He aquí el Cordero de Dios. Le oyeron hablar los dos discípulos, y siguieron a Jesús. Y volviéndose Jesús, y viendo que le seguían, les dijo: ¿Qué buscáis? Ellos le dijeron: Rabí (que traducido es, Maestro), ¿dónde moras? Les dijo: Venid y ved. Fueron, y vieron donde moraba, y se quedaron con él aquel día; porque era como la hora décima. Andrés, hermano de Simón Pedro, era uno de los dos que habían oído a Juan, y habían seguido a Jesús. </a:t>
            </a:r>
            <a:r>
              <a:rPr lang="es-ES" dirty="0">
                <a:solidFill>
                  <a:srgbClr val="FFC000"/>
                </a:solidFill>
              </a:rPr>
              <a:t>Este halló primero a su hermano Simón, y le dijo: Hemos hallado al Mesías (que traducido es, el Cristo).</a:t>
            </a:r>
          </a:p>
        </p:txBody>
      </p:sp>
      <p:sp>
        <p:nvSpPr>
          <p:cNvPr id="2" name="Título 1">
            <a:extLst>
              <a:ext uri="{FF2B5EF4-FFF2-40B4-BE49-F238E27FC236}">
                <a16:creationId xmlns:a16="http://schemas.microsoft.com/office/drawing/2014/main" id="{7C5C94F1-D4DE-95C3-4337-DEEB9E85F44C}"/>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191344" y="1844824"/>
            <a:ext cx="11809312" cy="4392488"/>
          </a:xfrm>
        </p:spPr>
        <p:txBody>
          <a:bodyPr>
            <a:noAutofit/>
          </a:bodyPr>
          <a:lstStyle/>
          <a:p>
            <a:r>
              <a:rPr lang="es-ES" dirty="0">
                <a:solidFill>
                  <a:srgbClr val="FFC000"/>
                </a:solidFill>
              </a:rPr>
              <a:t>EPISODIOS: ANDRES, EJEMPLO DE EVANGELISMO PERSONAL</a:t>
            </a:r>
          </a:p>
          <a:p>
            <a:r>
              <a:rPr lang="es-ES" dirty="0">
                <a:solidFill>
                  <a:srgbClr val="FFC000"/>
                </a:solidFill>
              </a:rPr>
              <a:t>2. TESTIFICAR CON LOS NIÑOS: </a:t>
            </a:r>
            <a:r>
              <a:rPr lang="es-CR" sz="2400" dirty="0"/>
              <a:t>Juan 6:8, 9 Uno de sus discípulos, Andrés, hermano de Simón Pedro, le dijo: Aquí está un muchacho, que tiene cinco panes de cebada y dos pececillos; mas ¿qué es esto para tantos?</a:t>
            </a:r>
          </a:p>
          <a:p>
            <a:r>
              <a:rPr lang="es-ES" sz="2400" dirty="0"/>
              <a:t>Lean acerca del muchacho que proveyó los </a:t>
            </a:r>
            <a:r>
              <a:rPr lang="es-ES" sz="2400" b="1" dirty="0"/>
              <a:t>cinco panes</a:t>
            </a:r>
            <a:r>
              <a:rPr lang="es-ES" sz="2400" dirty="0"/>
              <a:t> usados por Jesús en el maravilloso milagro de la alimentación de la multitud (ED 217).</a:t>
            </a:r>
          </a:p>
          <a:p>
            <a:r>
              <a:rPr lang="es-ES" sz="2400" dirty="0"/>
              <a:t>Preguntó Jesús cuánto alimento había disponible entre la gente. “Un muchacho está aquí—dijo Andrés—que tiene </a:t>
            </a:r>
            <a:r>
              <a:rPr lang="es-ES" sz="2400" b="1" dirty="0"/>
              <a:t>cinco panes</a:t>
            </a:r>
            <a:r>
              <a:rPr lang="es-ES" sz="2400" dirty="0"/>
              <a:t> de cebada y dos pececillos; ¿mas qué es esto entre tantos?” (MC 29).</a:t>
            </a:r>
          </a:p>
          <a:p>
            <a:r>
              <a:rPr lang="es-ES" sz="2400" dirty="0"/>
              <a:t>Lean acerca del muchacho que proveyó los </a:t>
            </a:r>
            <a:r>
              <a:rPr lang="es-ES" sz="2400" b="1" dirty="0"/>
              <a:t>cinco panes</a:t>
            </a:r>
            <a:r>
              <a:rPr lang="es-ES" sz="2400" dirty="0"/>
              <a:t> usados por Jesús en el maravilloso milagro de la alimentación de la multitud (CV 333).</a:t>
            </a:r>
          </a:p>
          <a:p>
            <a:endParaRPr lang="es-ES" dirty="0">
              <a:solidFill>
                <a:srgbClr val="FFC000"/>
              </a:solidFill>
            </a:endParaRPr>
          </a:p>
        </p:txBody>
      </p:sp>
      <p:sp>
        <p:nvSpPr>
          <p:cNvPr id="2" name="Título 1">
            <a:extLst>
              <a:ext uri="{FF2B5EF4-FFF2-40B4-BE49-F238E27FC236}">
                <a16:creationId xmlns:a16="http://schemas.microsoft.com/office/drawing/2014/main" id="{D38027B7-A2EE-917C-F0AA-BF1C7F79784A}"/>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extLst>
      <p:ext uri="{BB962C8B-B14F-4D97-AF65-F5344CB8AC3E}">
        <p14:creationId xmlns:p14="http://schemas.microsoft.com/office/powerpoint/2010/main" val="42861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211271" y="1700808"/>
            <a:ext cx="11809312" cy="4392488"/>
          </a:xfrm>
        </p:spPr>
        <p:txBody>
          <a:bodyPr>
            <a:noAutofit/>
          </a:bodyPr>
          <a:lstStyle/>
          <a:p>
            <a:r>
              <a:rPr lang="es-ES" sz="2300" dirty="0">
                <a:solidFill>
                  <a:srgbClr val="FFC000"/>
                </a:solidFill>
              </a:rPr>
              <a:t>EPISODIOS: ANDRES, EJEMPLO DE EVANGELISMO PERSONAL</a:t>
            </a:r>
          </a:p>
          <a:p>
            <a:r>
              <a:rPr lang="es-ES" sz="2300" dirty="0">
                <a:solidFill>
                  <a:srgbClr val="FFC000"/>
                </a:solidFill>
              </a:rPr>
              <a:t>3. NEXO CON LOS GRIEGOS: </a:t>
            </a:r>
            <a:r>
              <a:rPr lang="es-CR" sz="2300" dirty="0"/>
              <a:t>Juan 12:20-23.- </a:t>
            </a:r>
            <a:r>
              <a:rPr lang="es-ES" sz="2300" dirty="0"/>
              <a:t>Y había unos griegos entre los que subían a adorar en la fiesta; estos, pues, fueron a Felipe, que era de Betsaida de Galilea, y le rogaban, diciendo: Señor, queremos ver a Jesús. Felipe fue y se lo dijo a Andrés; Andrés y Felipe fueron y se lo dijeron a Jesús. </a:t>
            </a:r>
            <a:r>
              <a:rPr lang="es-ES" sz="2300" b="1" baseline="30000" dirty="0"/>
              <a:t> </a:t>
            </a:r>
            <a:r>
              <a:rPr lang="es-ES" sz="2300" dirty="0"/>
              <a:t>Jesús les respondió, diciendo: Ha llegado la hora para que el Hijo del Hombre sea glorificado.</a:t>
            </a:r>
          </a:p>
          <a:p>
            <a:r>
              <a:rPr lang="es-ES" sz="2300" dirty="0"/>
              <a:t>Los magos de una tierra pagana vinieron al pesebre con sus donativos para adorar al Salvador. Así también estos </a:t>
            </a:r>
            <a:r>
              <a:rPr lang="es-ES" sz="2300" b="1" dirty="0"/>
              <a:t>griegos</a:t>
            </a:r>
            <a:r>
              <a:rPr lang="es-ES" sz="2300" dirty="0"/>
              <a:t>, representando a las naciones, a las tribus y a los pueblos del mundo, vinieron a ver a </a:t>
            </a:r>
            <a:r>
              <a:rPr lang="es-ES" sz="2300" b="1" dirty="0"/>
              <a:t>Jesús (</a:t>
            </a:r>
            <a:r>
              <a:rPr lang="es-ES" sz="2300" dirty="0"/>
              <a:t>DTG 574).</a:t>
            </a:r>
          </a:p>
          <a:p>
            <a:r>
              <a:rPr lang="es-ES" sz="2300" dirty="0"/>
              <a:t>Aunque Felipe había visto sus obras y sentido su poder, no tenía fe. Cuando los </a:t>
            </a:r>
            <a:r>
              <a:rPr lang="es-ES" sz="2300" b="1" dirty="0"/>
              <a:t>griegos</a:t>
            </a:r>
            <a:r>
              <a:rPr lang="es-ES" sz="2300" dirty="0"/>
              <a:t> preguntaron a Felipe acerca de </a:t>
            </a:r>
            <a:r>
              <a:rPr lang="es-ES" sz="2300" b="1" dirty="0"/>
              <a:t>Jesús</a:t>
            </a:r>
            <a:r>
              <a:rPr lang="es-ES" sz="2300" dirty="0"/>
              <a:t>, no aprovechó como honor y motivo de gozo la oportunidad de presentarlos al Salvador, sino que se fue a decirlo a Andrés. (DTG 259).</a:t>
            </a:r>
            <a:endParaRPr lang="es-ES" sz="2300" dirty="0">
              <a:solidFill>
                <a:srgbClr val="FFC000"/>
              </a:solidFill>
            </a:endParaRPr>
          </a:p>
        </p:txBody>
      </p:sp>
      <p:sp>
        <p:nvSpPr>
          <p:cNvPr id="2" name="Título 1">
            <a:extLst>
              <a:ext uri="{FF2B5EF4-FFF2-40B4-BE49-F238E27FC236}">
                <a16:creationId xmlns:a16="http://schemas.microsoft.com/office/drawing/2014/main" id="{C42E4946-349E-B5D7-E85B-872CDD253794}"/>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extLst>
      <p:ext uri="{BB962C8B-B14F-4D97-AF65-F5344CB8AC3E}">
        <p14:creationId xmlns:p14="http://schemas.microsoft.com/office/powerpoint/2010/main" val="255280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623392" y="1556792"/>
            <a:ext cx="11449272" cy="4392488"/>
          </a:xfrm>
        </p:spPr>
        <p:txBody>
          <a:bodyPr>
            <a:noAutofit/>
          </a:bodyPr>
          <a:lstStyle/>
          <a:p>
            <a:pPr marL="452438" indent="-452438"/>
            <a:r>
              <a:rPr lang="es-ES" sz="2400" dirty="0">
                <a:solidFill>
                  <a:srgbClr val="FFC000"/>
                </a:solidFill>
              </a:rPr>
              <a:t>MINISTERIO APOSTÓLICO:</a:t>
            </a:r>
          </a:p>
          <a:p>
            <a:r>
              <a:rPr lang="es-CR" sz="2400" dirty="0"/>
              <a:t>Eusebio de </a:t>
            </a:r>
            <a:r>
              <a:rPr lang="es-CR" sz="2400" dirty="0" err="1"/>
              <a:t>Cesarea</a:t>
            </a:r>
            <a:r>
              <a:rPr lang="es-CR" sz="2400" dirty="0"/>
              <a:t> citó a Orígenes en su obra de historia de la Iglesia. En la cita, Orígenes dice que Andrés predicó en Escitia. </a:t>
            </a:r>
          </a:p>
          <a:p>
            <a:endParaRPr lang="es-CR" sz="2400" dirty="0"/>
          </a:p>
          <a:p>
            <a:r>
              <a:rPr lang="es-CR" sz="2400" dirty="0"/>
              <a:t>La Crónica de Néstor añade que predicó por los alrededores del mar Negro y del río Dniéper hasta llegar a Kiev, que desde ahí fue a Nóvgorod. Por esto es patrón de Ucrania, Rumanía y Rusia.</a:t>
            </a:r>
          </a:p>
          <a:p>
            <a:endParaRPr lang="es-CR" sz="2400" dirty="0"/>
          </a:p>
          <a:p>
            <a:r>
              <a:rPr lang="es-CR" sz="2400" dirty="0"/>
              <a:t>La tradición dice que fundó una sede episcopal en Bizancio, luego  Constantinopla y Estambul en el año 38 d. C. </a:t>
            </a:r>
          </a:p>
          <a:p>
            <a:endParaRPr lang="es-CR" sz="2400" dirty="0"/>
          </a:p>
          <a:p>
            <a:r>
              <a:rPr lang="es-CR" sz="2400" dirty="0"/>
              <a:t>Basilio de Seleucia dijo que Andrés había viajado como misionero a Tracia, Escitia y Acaya.​</a:t>
            </a:r>
          </a:p>
        </p:txBody>
      </p:sp>
      <p:sp>
        <p:nvSpPr>
          <p:cNvPr id="2" name="Título 1">
            <a:extLst>
              <a:ext uri="{FF2B5EF4-FFF2-40B4-BE49-F238E27FC236}">
                <a16:creationId xmlns:a16="http://schemas.microsoft.com/office/drawing/2014/main" id="{4EE3DE98-D001-E141-B878-04713DC6E377}"/>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extLst>
      <p:ext uri="{BB962C8B-B14F-4D97-AF65-F5344CB8AC3E}">
        <p14:creationId xmlns:p14="http://schemas.microsoft.com/office/powerpoint/2010/main" val="363699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628800"/>
            <a:ext cx="11449272" cy="4392488"/>
          </a:xfrm>
        </p:spPr>
        <p:txBody>
          <a:bodyPr>
            <a:noAutofit/>
          </a:bodyPr>
          <a:lstStyle/>
          <a:p>
            <a:pPr marL="452438" indent="-452438"/>
            <a:r>
              <a:rPr lang="es-ES" dirty="0">
                <a:solidFill>
                  <a:srgbClr val="FFC000"/>
                </a:solidFill>
              </a:rPr>
              <a:t>MUERTE DE ANDRÉS</a:t>
            </a:r>
          </a:p>
          <a:p>
            <a:r>
              <a:rPr lang="es-CR" sz="2500" dirty="0"/>
              <a:t>La tradición narra la muerte de Andrés en </a:t>
            </a:r>
            <a:r>
              <a:rPr lang="es-CR" sz="2500" dirty="0" err="1"/>
              <a:t>Patrás</a:t>
            </a:r>
            <a:r>
              <a:rPr lang="es-CR" sz="2500" dirty="0"/>
              <a:t> (capital de la provincia de Acaya, en Grecia), donde sufrió la crucifixión. </a:t>
            </a:r>
          </a:p>
          <a:p>
            <a:r>
              <a:rPr lang="es-CR" sz="2500" dirty="0"/>
              <a:t>Fue crucificado en una cruz en forma de equis, es decir, con los dos maderos cruzados diagonalmente. </a:t>
            </a:r>
          </a:p>
          <a:p>
            <a:r>
              <a:rPr lang="es-CR" sz="2500" dirty="0"/>
              <a:t>Lo amarraron a la cruz allí estuvo padeciendo durante tres días, los cuales aprovechó para predicar a todos los que se le acercaban. </a:t>
            </a:r>
          </a:p>
          <a:p>
            <a:r>
              <a:rPr lang="es-CR" sz="2500" dirty="0"/>
              <a:t>Esto es lo que habría dicho en aquella ocasión:</a:t>
            </a:r>
          </a:p>
          <a:p>
            <a:r>
              <a:rPr lang="es-CR" sz="2500" dirty="0"/>
              <a:t>"Yo te venero oh! cruz santa que me recuerdas la cruz donde murió mi Divino Maestro. Salve, oh Cruz, inaugurada por medio del cuerpo de Cristo, que te has convertido en adorno de sus miembros, como si fueran perlas preciosas. Antes de que el Señor subiera sobre ti,… </a:t>
            </a:r>
          </a:p>
        </p:txBody>
      </p:sp>
      <p:sp>
        <p:nvSpPr>
          <p:cNvPr id="2" name="Título 1">
            <a:extLst>
              <a:ext uri="{FF2B5EF4-FFF2-40B4-BE49-F238E27FC236}">
                <a16:creationId xmlns:a16="http://schemas.microsoft.com/office/drawing/2014/main" id="{CDD51AB2-1E97-EFE0-75FA-BE057086AF1C}"/>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extLst>
      <p:ext uri="{BB962C8B-B14F-4D97-AF65-F5344CB8AC3E}">
        <p14:creationId xmlns:p14="http://schemas.microsoft.com/office/powerpoint/2010/main" val="131235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79376" y="1772816"/>
            <a:ext cx="11449272" cy="4392488"/>
          </a:xfrm>
        </p:spPr>
        <p:txBody>
          <a:bodyPr>
            <a:noAutofit/>
          </a:bodyPr>
          <a:lstStyle/>
          <a:p>
            <a:r>
              <a:rPr lang="es-CR" dirty="0"/>
              <a:t>“…provocabas un temor terreno. Sin embargo, ahora, dotada de un amor celeste, te has convertido en un don. Los creyentes saben cuánta alegría posees, cuántos regalos deparas. Confiado, por tanto, y lleno de alegría, vengo para que tú también me recibas exultante como discípulo de quien fue colgado de ti… Cruz bienaventurada, que recibiste la majestad y la belleza de los miembros del Señor…, tómame y llévame lejos de los hombres y entrégame a mi Maestro para que a través de ti me reciba quien por medio de ti me ha redimido. ¡Salve, oh Cruz, sí, verdaderamente, salve!».</a:t>
            </a:r>
          </a:p>
        </p:txBody>
      </p:sp>
      <p:sp>
        <p:nvSpPr>
          <p:cNvPr id="2" name="Título 1">
            <a:extLst>
              <a:ext uri="{FF2B5EF4-FFF2-40B4-BE49-F238E27FC236}">
                <a16:creationId xmlns:a16="http://schemas.microsoft.com/office/drawing/2014/main" id="{7B099259-F856-1C74-2E5F-D5AACF849309}"/>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ANDRÉS</a:t>
            </a:r>
            <a:endParaRPr lang="en-US" sz="6600" dirty="0">
              <a:solidFill>
                <a:schemeClr val="bg1"/>
              </a:solidFill>
            </a:endParaRPr>
          </a:p>
        </p:txBody>
      </p:sp>
    </p:spTree>
    <p:extLst>
      <p:ext uri="{BB962C8B-B14F-4D97-AF65-F5344CB8AC3E}">
        <p14:creationId xmlns:p14="http://schemas.microsoft.com/office/powerpoint/2010/main" val="281517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Freeform: Shape 70">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Miradori, Luigi (atribuido a) - Martirio de San Andrés">
            <a:extLst>
              <a:ext uri="{FF2B5EF4-FFF2-40B4-BE49-F238E27FC236}">
                <a16:creationId xmlns:a16="http://schemas.microsoft.com/office/drawing/2014/main" id="{EEB1314B-55F7-4F37-9153-65133FA69B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1050" y="332656"/>
            <a:ext cx="5202788" cy="6413338"/>
          </a:xfrm>
          <a:prstGeom prst="rect">
            <a:avLst/>
          </a:prstGeom>
          <a:noFill/>
          <a:extLst>
            <a:ext uri="{909E8E84-426E-40DD-AFC4-6F175D3DCCD1}">
              <a14:hiddenFill xmlns:a14="http://schemas.microsoft.com/office/drawing/2010/main">
                <a:solidFill>
                  <a:srgbClr val="FFFFFF"/>
                </a:solidFill>
              </a14:hiddenFill>
            </a:ext>
          </a:extLst>
        </p:spPr>
      </p:pic>
      <p:grpSp>
        <p:nvGrpSpPr>
          <p:cNvPr id="3080" name="Group 72">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7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682351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8d9adaca-5523-4a5e-968e-03daff459647">
      <UserInfo>
        <DisplayName/>
        <AccountId xsi:nil="true"/>
        <AccountType/>
      </UserInfo>
    </Teachers>
    <Self_Registration_Enabled xmlns="8d9adaca-5523-4a5e-968e-03daff459647" xsi:nil="true"/>
    <FolderType xmlns="8d9adaca-5523-4a5e-968e-03daff459647" xsi:nil="true"/>
    <DefaultSectionNames xmlns="8d9adaca-5523-4a5e-968e-03daff459647" xsi:nil="true"/>
    <AppVersion xmlns="8d9adaca-5523-4a5e-968e-03daff459647" xsi:nil="true"/>
    <NotebookType xmlns="8d9adaca-5523-4a5e-968e-03daff459647" xsi:nil="true"/>
    <Students xmlns="8d9adaca-5523-4a5e-968e-03daff459647">
      <UserInfo>
        <DisplayName/>
        <AccountId xsi:nil="true"/>
        <AccountType/>
      </UserInfo>
    </Students>
    <Student_Groups xmlns="8d9adaca-5523-4a5e-968e-03daff459647">
      <UserInfo>
        <DisplayName/>
        <AccountId xsi:nil="true"/>
        <AccountType/>
      </UserInfo>
    </Student_Groups>
    <Is_Collaboration_Space_Locked xmlns="8d9adaca-5523-4a5e-968e-03daff459647" xsi:nil="true"/>
    <Owner xmlns="8d9adaca-5523-4a5e-968e-03daff459647">
      <UserInfo>
        <DisplayName/>
        <AccountId xsi:nil="true"/>
        <AccountType/>
      </UserInfo>
    </Owner>
    <Has_Teacher_Only_SectionGroup xmlns="8d9adaca-5523-4a5e-968e-03daff459647" xsi:nil="true"/>
    <Self_Registration_Enabled0 xmlns="8d9adaca-5523-4a5e-968e-03daff459647" xsi:nil="true"/>
    <Invited_Teachers xmlns="8d9adaca-5523-4a5e-968e-03daff459647" xsi:nil="true"/>
    <CultureName xmlns="8d9adaca-5523-4a5e-968e-03daff459647" xsi:nil="true"/>
    <Invited_Students xmlns="8d9adaca-5523-4a5e-968e-03daff4596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B7D5920F981142B54E700C3F0CE96A" ma:contentTypeVersion="28" ma:contentTypeDescription="Create a new document." ma:contentTypeScope="" ma:versionID="1c81f63b01fd38f8003075948bd112f6">
  <xsd:schema xmlns:xsd="http://www.w3.org/2001/XMLSchema" xmlns:xs="http://www.w3.org/2001/XMLSchema" xmlns:p="http://schemas.microsoft.com/office/2006/metadata/properties" xmlns:ns3="e2097ba0-91a2-47de-85c1-e8dc8e7473a4" xmlns:ns4="8d9adaca-5523-4a5e-968e-03daff459647" targetNamespace="http://schemas.microsoft.com/office/2006/metadata/properties" ma:root="true" ma:fieldsID="b9933ad274513e8fd0f1bc99996fbc47" ns3:_="" ns4:_="">
    <xsd:import namespace="e2097ba0-91a2-47de-85c1-e8dc8e7473a4"/>
    <xsd:import namespace="8d9adaca-5523-4a5e-968e-03daff45964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97ba0-91a2-47de-85c1-e8dc8e747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adaca-5523-4a5e-968e-03daff45964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345D43-895F-4178-B198-EC12ECB475D7}">
  <ds:schemaRefs>
    <ds:schemaRef ds:uri="e2097ba0-91a2-47de-85c1-e8dc8e7473a4"/>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8d9adaca-5523-4a5e-968e-03daff45964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ABB3CB5-4FE9-4A73-A589-CA85988FCD08}">
  <ds:schemaRefs>
    <ds:schemaRef ds:uri="http://schemas.microsoft.com/sharepoint/v3/contenttype/forms"/>
  </ds:schemaRefs>
</ds:datastoreItem>
</file>

<file path=customXml/itemProps3.xml><?xml version="1.0" encoding="utf-8"?>
<ds:datastoreItem xmlns:ds="http://schemas.openxmlformats.org/officeDocument/2006/customXml" ds:itemID="{004CC63F-F97A-4883-9281-C663E2CE1667}">
  <ds:schemaRefs>
    <ds:schemaRef ds:uri="http://schemas.microsoft.com/office/2006/metadata/contentType"/>
    <ds:schemaRef ds:uri="http://schemas.microsoft.com/office/2006/metadata/properties/metaAttributes"/>
    <ds:schemaRef ds:uri="http://www.w3.org/2000/xmlns/"/>
    <ds:schemaRef ds:uri="http://www.w3.org/2001/XMLSchema"/>
    <ds:schemaRef ds:uri="e2097ba0-91a2-47de-85c1-e8dc8e7473a4"/>
    <ds:schemaRef ds:uri="8d9adaca-5523-4a5e-968e-03daff45964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16526</TotalTime>
  <Words>1231</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Montserrat</vt:lpstr>
      <vt:lpstr>Tema de Office</vt:lpstr>
      <vt:lpstr>SERIE LOS 12 APÓSTOLES ANDRÉS</vt:lpstr>
      <vt:lpstr>SERIE LOS 12 APÓSTOLES ANDRÉS</vt:lpstr>
      <vt:lpstr>SERIE LOS 12 APÓSTOLES ANDRÉS</vt:lpstr>
      <vt:lpstr>SERIE LOS 12 APÓSTOLES ANDRÉS</vt:lpstr>
      <vt:lpstr>SERIE LOS 12 APÓSTOLES ANDRÉS</vt:lpstr>
      <vt:lpstr>SERIE LOS 12 APÓSTOLES ANDRÉS</vt:lpstr>
      <vt:lpstr>SERIE LOS 12 APÓSTOLES ANDRÉS</vt:lpstr>
      <vt:lpstr>SERIE LOS 12 APÓSTOLES ANDRÉS</vt:lpstr>
      <vt:lpstr>Presentación de PowerPoint</vt:lpstr>
    </vt:vector>
  </TitlesOfParts>
  <Company>PiKoMuLe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PREDICACIÓN BIBLICA Franz Ríos Th.D PANAMÁ</dc:title>
  <dc:creator>Dr. Franz Rios</dc:creator>
  <cp:lastModifiedBy>Dodanim Castillo Aráuz</cp:lastModifiedBy>
  <cp:revision>292</cp:revision>
  <dcterms:created xsi:type="dcterms:W3CDTF">2009-07-29T15:25:36Z</dcterms:created>
  <dcterms:modified xsi:type="dcterms:W3CDTF">2022-09-03T21:29:06Z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0x0101000AB7D5920F981142B54E700C3F0CE96A</vt:lpwstr>
  </property>
</Properties>
</file>