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19"/>
  </p:notesMasterIdLst>
  <p:sldIdLst>
    <p:sldId id="436" r:id="rId5"/>
    <p:sldId id="446" r:id="rId6"/>
    <p:sldId id="450" r:id="rId7"/>
    <p:sldId id="441" r:id="rId8"/>
    <p:sldId id="452" r:id="rId9"/>
    <p:sldId id="451" r:id="rId10"/>
    <p:sldId id="455" r:id="rId11"/>
    <p:sldId id="456" r:id="rId12"/>
    <p:sldId id="423" r:id="rId13"/>
    <p:sldId id="457" r:id="rId14"/>
    <p:sldId id="461" r:id="rId15"/>
    <p:sldId id="459" r:id="rId16"/>
    <p:sldId id="458" r:id="rId17"/>
    <p:sldId id="460" r:id="rId1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22A35"/>
    <a:srgbClr val="FC4242"/>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1"/>
  </p:normalViewPr>
  <p:slideViewPr>
    <p:cSldViewPr>
      <p:cViewPr varScale="1">
        <p:scale>
          <a:sx n="74" d="100"/>
          <a:sy n="74" d="100"/>
        </p:scale>
        <p:origin x="1062" y="60"/>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anim Castillo" userId="083a3bfb-6fd1-40f9-aaf3-6912d31f02cd" providerId="ADAL" clId="{A9208F04-57F3-417F-90D7-AFFFDAC891A4}"/>
    <pc:docChg chg="delSld">
      <pc:chgData name="Dodanim Castillo" userId="083a3bfb-6fd1-40f9-aaf3-6912d31f02cd" providerId="ADAL" clId="{A9208F04-57F3-417F-90D7-AFFFDAC891A4}" dt="2022-09-03T21:29:23.467" v="0" actId="47"/>
      <pc:docMkLst>
        <pc:docMk/>
      </pc:docMkLst>
      <pc:sldChg chg="del">
        <pc:chgData name="Dodanim Castillo" userId="083a3bfb-6fd1-40f9-aaf3-6912d31f02cd" providerId="ADAL" clId="{A9208F04-57F3-417F-90D7-AFFFDAC891A4}" dt="2022-09-03T21:29:23.467" v="0" actId="47"/>
        <pc:sldMkLst>
          <pc:docMk/>
          <pc:sldMk cId="2442428622" sldId="444"/>
        </pc:sldMkLst>
      </pc:sldChg>
    </pc:docChg>
  </pc:docChgLst>
  <pc:docChgLst>
    <pc:chgData name="Dodanim Castillo" userId="083a3bfb-6fd1-40f9-aaf3-6912d31f02cd" providerId="ADAL" clId="{7CD7FF3D-A166-44D3-B93E-ADD5554E55B8}"/>
    <pc:docChg chg="undo custSel addSld delSld modSld">
      <pc:chgData name="Dodanim Castillo" userId="083a3bfb-6fd1-40f9-aaf3-6912d31f02cd" providerId="ADAL" clId="{7CD7FF3D-A166-44D3-B93E-ADD5554E55B8}" dt="2022-09-02T15:30:52.727" v="127" actId="1076"/>
      <pc:docMkLst>
        <pc:docMk/>
      </pc:docMkLst>
      <pc:sldChg chg="addSp modSp mod">
        <pc:chgData name="Dodanim Castillo" userId="083a3bfb-6fd1-40f9-aaf3-6912d31f02cd" providerId="ADAL" clId="{7CD7FF3D-A166-44D3-B93E-ADD5554E55B8}" dt="2022-09-02T15:29:20.400" v="97" actId="20577"/>
        <pc:sldMkLst>
          <pc:docMk/>
          <pc:sldMk cId="0" sldId="423"/>
        </pc:sldMkLst>
        <pc:spChg chg="add mod">
          <ac:chgData name="Dodanim Castillo" userId="083a3bfb-6fd1-40f9-aaf3-6912d31f02cd" providerId="ADAL" clId="{7CD7FF3D-A166-44D3-B93E-ADD5554E55B8}" dt="2022-09-02T15:29:13.784" v="93"/>
          <ac:spMkLst>
            <pc:docMk/>
            <pc:sldMk cId="0" sldId="423"/>
            <ac:spMk id="2" creationId="{42B4D92A-8489-C648-7151-1E581D1C16CB}"/>
          </ac:spMkLst>
        </pc:spChg>
        <pc:spChg chg="mod">
          <ac:chgData name="Dodanim Castillo" userId="083a3bfb-6fd1-40f9-aaf3-6912d31f02cd" providerId="ADAL" clId="{7CD7FF3D-A166-44D3-B93E-ADD5554E55B8}" dt="2022-09-02T15:29:20.400" v="97" actId="20577"/>
          <ac:spMkLst>
            <pc:docMk/>
            <pc:sldMk cId="0" sldId="423"/>
            <ac:spMk id="3" creationId="{CEE29313-4BDD-4535-A7BC-5549B231AB5B}"/>
          </ac:spMkLst>
        </pc:spChg>
      </pc:sldChg>
      <pc:sldChg chg="modSp mod">
        <pc:chgData name="Dodanim Castillo" userId="083a3bfb-6fd1-40f9-aaf3-6912d31f02cd" providerId="ADAL" clId="{7CD7FF3D-A166-44D3-B93E-ADD5554E55B8}" dt="2022-09-02T15:26:12.100" v="35" actId="255"/>
        <pc:sldMkLst>
          <pc:docMk/>
          <pc:sldMk cId="1934095615" sldId="436"/>
        </pc:sldMkLst>
        <pc:spChg chg="mod">
          <ac:chgData name="Dodanim Castillo" userId="083a3bfb-6fd1-40f9-aaf3-6912d31f02cd" providerId="ADAL" clId="{7CD7FF3D-A166-44D3-B93E-ADD5554E55B8}" dt="2022-09-02T15:26:12.100" v="35" actId="255"/>
          <ac:spMkLst>
            <pc:docMk/>
            <pc:sldMk cId="1934095615" sldId="436"/>
            <ac:spMk id="3" creationId="{CEE29313-4BDD-4535-A7BC-5549B231AB5B}"/>
          </ac:spMkLst>
        </pc:spChg>
      </pc:sldChg>
      <pc:sldChg chg="addSp modSp mod">
        <pc:chgData name="Dodanim Castillo" userId="083a3bfb-6fd1-40f9-aaf3-6912d31f02cd" providerId="ADAL" clId="{7CD7FF3D-A166-44D3-B93E-ADD5554E55B8}" dt="2022-09-02T15:15:31.657" v="24" actId="1076"/>
        <pc:sldMkLst>
          <pc:docMk/>
          <pc:sldMk cId="151708311" sldId="441"/>
        </pc:sldMkLst>
        <pc:spChg chg="add mod">
          <ac:chgData name="Dodanim Castillo" userId="083a3bfb-6fd1-40f9-aaf3-6912d31f02cd" providerId="ADAL" clId="{7CD7FF3D-A166-44D3-B93E-ADD5554E55B8}" dt="2022-09-02T15:15:24.529" v="22"/>
          <ac:spMkLst>
            <pc:docMk/>
            <pc:sldMk cId="151708311" sldId="441"/>
            <ac:spMk id="2" creationId="{D4FD88DB-E41B-EE3B-FE52-C3076D54FA6B}"/>
          </ac:spMkLst>
        </pc:spChg>
        <pc:spChg chg="mod">
          <ac:chgData name="Dodanim Castillo" userId="083a3bfb-6fd1-40f9-aaf3-6912d31f02cd" providerId="ADAL" clId="{7CD7FF3D-A166-44D3-B93E-ADD5554E55B8}" dt="2022-09-02T15:15:31.657" v="24" actId="1076"/>
          <ac:spMkLst>
            <pc:docMk/>
            <pc:sldMk cId="151708311" sldId="441"/>
            <ac:spMk id="3" creationId="{CEE29313-4BDD-4535-A7BC-5549B231AB5B}"/>
          </ac:spMkLst>
        </pc:spChg>
      </pc:sldChg>
      <pc:sldChg chg="addSp delSp modSp add del mod setBg setFolMasterObjs delDesignElem">
        <pc:chgData name="Dodanim Castillo" userId="083a3bfb-6fd1-40f9-aaf3-6912d31f02cd" providerId="ADAL" clId="{7CD7FF3D-A166-44D3-B93E-ADD5554E55B8}" dt="2022-09-02T15:14:47.143" v="9" actId="26606"/>
        <pc:sldMkLst>
          <pc:docMk/>
          <pc:sldMk cId="2442428622" sldId="444"/>
        </pc:sldMkLst>
        <pc:spChg chg="add mod">
          <ac:chgData name="Dodanim Castillo" userId="083a3bfb-6fd1-40f9-aaf3-6912d31f02cd" providerId="ADAL" clId="{7CD7FF3D-A166-44D3-B93E-ADD5554E55B8}" dt="2022-09-02T15:14:47.143" v="9" actId="26606"/>
          <ac:spMkLst>
            <pc:docMk/>
            <pc:sldMk cId="2442428622" sldId="444"/>
            <ac:spMk id="2" creationId="{6D8609B9-2B26-98EF-1F51-E9CDAC73C777}"/>
          </ac:spMkLst>
        </pc:spChg>
        <pc:spChg chg="ord">
          <ac:chgData name="Dodanim Castillo" userId="083a3bfb-6fd1-40f9-aaf3-6912d31f02cd" providerId="ADAL" clId="{7CD7FF3D-A166-44D3-B93E-ADD5554E55B8}" dt="2022-09-02T15:14:47.143" v="9" actId="26606"/>
          <ac:spMkLst>
            <pc:docMk/>
            <pc:sldMk cId="2442428622" sldId="444"/>
            <ac:spMk id="4" creationId="{DA8C23A4-41BB-4445-B023-2D169FFEFD0D}"/>
          </ac:spMkLst>
        </pc:spChg>
        <pc:spChg chg="del">
          <ac:chgData name="Dodanim Castillo" userId="083a3bfb-6fd1-40f9-aaf3-6912d31f02cd" providerId="ADAL" clId="{7CD7FF3D-A166-44D3-B93E-ADD5554E55B8}" dt="2022-09-02T15:13:10.446" v="2"/>
          <ac:spMkLst>
            <pc:docMk/>
            <pc:sldMk cId="2442428622" sldId="444"/>
            <ac:spMk id="1028" creationId="{0A597D97-203B-498B-95D3-E90DC961039F}"/>
          </ac:spMkLst>
        </pc:spChg>
        <pc:spChg chg="del">
          <ac:chgData name="Dodanim Castillo" userId="083a3bfb-6fd1-40f9-aaf3-6912d31f02cd" providerId="ADAL" clId="{7CD7FF3D-A166-44D3-B93E-ADD5554E55B8}" dt="2022-09-02T15:13:10.446" v="2"/>
          <ac:spMkLst>
            <pc:docMk/>
            <pc:sldMk cId="2442428622" sldId="444"/>
            <ac:spMk id="1029" creationId="{6A6EF10E-DF41-4BD3-8EB4-6F646531DC26}"/>
          </ac:spMkLst>
        </pc:spChg>
        <pc:spChg chg="add">
          <ac:chgData name="Dodanim Castillo" userId="083a3bfb-6fd1-40f9-aaf3-6912d31f02cd" providerId="ADAL" clId="{7CD7FF3D-A166-44D3-B93E-ADD5554E55B8}" dt="2022-09-02T15:14:47.143" v="9" actId="26606"/>
          <ac:spMkLst>
            <pc:docMk/>
            <pc:sldMk cId="2442428622" sldId="444"/>
            <ac:spMk id="1031" creationId="{5DCB5928-DC7D-4612-9922-441966E15627}"/>
          </ac:spMkLst>
        </pc:spChg>
        <pc:spChg chg="add">
          <ac:chgData name="Dodanim Castillo" userId="083a3bfb-6fd1-40f9-aaf3-6912d31f02cd" providerId="ADAL" clId="{7CD7FF3D-A166-44D3-B93E-ADD5554E55B8}" dt="2022-09-02T15:14:47.143" v="9" actId="26606"/>
          <ac:spMkLst>
            <pc:docMk/>
            <pc:sldMk cId="2442428622" sldId="444"/>
            <ac:spMk id="1033" creationId="{682C1161-1736-45EC-99B7-33F3CAE9D517}"/>
          </ac:spMkLst>
        </pc:spChg>
        <pc:spChg chg="add">
          <ac:chgData name="Dodanim Castillo" userId="083a3bfb-6fd1-40f9-aaf3-6912d31f02cd" providerId="ADAL" clId="{7CD7FF3D-A166-44D3-B93E-ADD5554E55B8}" dt="2022-09-02T15:14:47.143" v="9" actId="26606"/>
          <ac:spMkLst>
            <pc:docMk/>
            <pc:sldMk cId="2442428622" sldId="444"/>
            <ac:spMk id="1035" creationId="{84D4DDB8-B68F-45B0-9F62-C4279996F672}"/>
          </ac:spMkLst>
        </pc:spChg>
        <pc:spChg chg="add">
          <ac:chgData name="Dodanim Castillo" userId="083a3bfb-6fd1-40f9-aaf3-6912d31f02cd" providerId="ADAL" clId="{7CD7FF3D-A166-44D3-B93E-ADD5554E55B8}" dt="2022-09-02T15:14:47.143" v="9" actId="26606"/>
          <ac:spMkLst>
            <pc:docMk/>
            <pc:sldMk cId="2442428622" sldId="444"/>
            <ac:spMk id="1037" creationId="{AF2F604E-43BE-4DC3-B983-E071523364F8}"/>
          </ac:spMkLst>
        </pc:spChg>
        <pc:spChg chg="add">
          <ac:chgData name="Dodanim Castillo" userId="083a3bfb-6fd1-40f9-aaf3-6912d31f02cd" providerId="ADAL" clId="{7CD7FF3D-A166-44D3-B93E-ADD5554E55B8}" dt="2022-09-02T15:14:47.143" v="9" actId="26606"/>
          <ac:spMkLst>
            <pc:docMk/>
            <pc:sldMk cId="2442428622" sldId="444"/>
            <ac:spMk id="1039" creationId="{08C9B587-E65E-4B52-B37C-ABEBB6E87928}"/>
          </ac:spMkLst>
        </pc:spChg>
        <pc:picChg chg="add mod ord">
          <ac:chgData name="Dodanim Castillo" userId="083a3bfb-6fd1-40f9-aaf3-6912d31f02cd" providerId="ADAL" clId="{7CD7FF3D-A166-44D3-B93E-ADD5554E55B8}" dt="2022-09-02T15:14:47.143" v="9" actId="26606"/>
          <ac:picMkLst>
            <pc:docMk/>
            <pc:sldMk cId="2442428622" sldId="444"/>
            <ac:picMk id="1026" creationId="{8C9EB1BB-B8F0-83EB-DA3A-9AC28844B775}"/>
          </ac:picMkLst>
        </pc:picChg>
      </pc:sldChg>
      <pc:sldChg chg="addSp modSp mod">
        <pc:chgData name="Dodanim Castillo" userId="083a3bfb-6fd1-40f9-aaf3-6912d31f02cd" providerId="ADAL" clId="{7CD7FF3D-A166-44D3-B93E-ADD5554E55B8}" dt="2022-09-02T15:26:24.114" v="37" actId="255"/>
        <pc:sldMkLst>
          <pc:docMk/>
          <pc:sldMk cId="1239174623" sldId="446"/>
        </pc:sldMkLst>
        <pc:spChg chg="add mod">
          <ac:chgData name="Dodanim Castillo" userId="083a3bfb-6fd1-40f9-aaf3-6912d31f02cd" providerId="ADAL" clId="{7CD7FF3D-A166-44D3-B93E-ADD5554E55B8}" dt="2022-09-02T15:15:08.522" v="15"/>
          <ac:spMkLst>
            <pc:docMk/>
            <pc:sldMk cId="1239174623" sldId="446"/>
            <ac:spMk id="2" creationId="{AE3C8BAC-5522-4A38-5EE5-F0DCCF0AF765}"/>
          </ac:spMkLst>
        </pc:spChg>
        <pc:spChg chg="mod">
          <ac:chgData name="Dodanim Castillo" userId="083a3bfb-6fd1-40f9-aaf3-6912d31f02cd" providerId="ADAL" clId="{7CD7FF3D-A166-44D3-B93E-ADD5554E55B8}" dt="2022-09-02T15:26:24.114" v="37" actId="255"/>
          <ac:spMkLst>
            <pc:docMk/>
            <pc:sldMk cId="1239174623" sldId="446"/>
            <ac:spMk id="3" creationId="{CEE29313-4BDD-4535-A7BC-5549B231AB5B}"/>
          </ac:spMkLst>
        </pc:spChg>
      </pc:sldChg>
      <pc:sldChg chg="addSp modSp mod">
        <pc:chgData name="Dodanim Castillo" userId="083a3bfb-6fd1-40f9-aaf3-6912d31f02cd" providerId="ADAL" clId="{7CD7FF3D-A166-44D3-B93E-ADD5554E55B8}" dt="2022-09-02T15:15:18.001" v="19"/>
        <pc:sldMkLst>
          <pc:docMk/>
          <pc:sldMk cId="1361543970" sldId="450"/>
        </pc:sldMkLst>
        <pc:spChg chg="add mod">
          <ac:chgData name="Dodanim Castillo" userId="083a3bfb-6fd1-40f9-aaf3-6912d31f02cd" providerId="ADAL" clId="{7CD7FF3D-A166-44D3-B93E-ADD5554E55B8}" dt="2022-09-02T15:15:18.001" v="19"/>
          <ac:spMkLst>
            <pc:docMk/>
            <pc:sldMk cId="1361543970" sldId="450"/>
            <ac:spMk id="2" creationId="{A6512730-6CDE-A51F-1E1B-54094C5FC868}"/>
          </ac:spMkLst>
        </pc:spChg>
        <pc:spChg chg="mod">
          <ac:chgData name="Dodanim Castillo" userId="083a3bfb-6fd1-40f9-aaf3-6912d31f02cd" providerId="ADAL" clId="{7CD7FF3D-A166-44D3-B93E-ADD5554E55B8}" dt="2022-09-02T15:15:17.433" v="18" actId="1076"/>
          <ac:spMkLst>
            <pc:docMk/>
            <pc:sldMk cId="1361543970" sldId="450"/>
            <ac:spMk id="3" creationId="{CEE29313-4BDD-4535-A7BC-5549B231AB5B}"/>
          </ac:spMkLst>
        </pc:spChg>
      </pc:sldChg>
      <pc:sldChg chg="addSp modSp mod">
        <pc:chgData name="Dodanim Castillo" userId="083a3bfb-6fd1-40f9-aaf3-6912d31f02cd" providerId="ADAL" clId="{7CD7FF3D-A166-44D3-B93E-ADD5554E55B8}" dt="2022-09-02T15:27:31.231" v="53" actId="1076"/>
        <pc:sldMkLst>
          <pc:docMk/>
          <pc:sldMk cId="3233210114" sldId="451"/>
        </pc:sldMkLst>
        <pc:spChg chg="add mod">
          <ac:chgData name="Dodanim Castillo" userId="083a3bfb-6fd1-40f9-aaf3-6912d31f02cd" providerId="ADAL" clId="{7CD7FF3D-A166-44D3-B93E-ADD5554E55B8}" dt="2022-09-02T15:26:46.026" v="41"/>
          <ac:spMkLst>
            <pc:docMk/>
            <pc:sldMk cId="3233210114" sldId="451"/>
            <ac:spMk id="2" creationId="{FD45011F-701C-8C41-9B09-9F3E19EBBDD1}"/>
          </ac:spMkLst>
        </pc:spChg>
        <pc:spChg chg="mod">
          <ac:chgData name="Dodanim Castillo" userId="083a3bfb-6fd1-40f9-aaf3-6912d31f02cd" providerId="ADAL" clId="{7CD7FF3D-A166-44D3-B93E-ADD5554E55B8}" dt="2022-09-02T15:27:31.231" v="53" actId="1076"/>
          <ac:spMkLst>
            <pc:docMk/>
            <pc:sldMk cId="3233210114" sldId="451"/>
            <ac:spMk id="3" creationId="{CEE29313-4BDD-4535-A7BC-5549B231AB5B}"/>
          </ac:spMkLst>
        </pc:spChg>
      </pc:sldChg>
      <pc:sldChg chg="addSp modSp mod">
        <pc:chgData name="Dodanim Castillo" userId="083a3bfb-6fd1-40f9-aaf3-6912d31f02cd" providerId="ADAL" clId="{7CD7FF3D-A166-44D3-B93E-ADD5554E55B8}" dt="2022-09-02T15:26:38.148" v="38" actId="255"/>
        <pc:sldMkLst>
          <pc:docMk/>
          <pc:sldMk cId="596942312" sldId="452"/>
        </pc:sldMkLst>
        <pc:spChg chg="add mod">
          <ac:chgData name="Dodanim Castillo" userId="083a3bfb-6fd1-40f9-aaf3-6912d31f02cd" providerId="ADAL" clId="{7CD7FF3D-A166-44D3-B93E-ADD5554E55B8}" dt="2022-09-02T15:15:38.648" v="27"/>
          <ac:spMkLst>
            <pc:docMk/>
            <pc:sldMk cId="596942312" sldId="452"/>
            <ac:spMk id="2" creationId="{3292A6F9-9169-00AC-FAD4-9AE094BBD358}"/>
          </ac:spMkLst>
        </pc:spChg>
        <pc:spChg chg="mod">
          <ac:chgData name="Dodanim Castillo" userId="083a3bfb-6fd1-40f9-aaf3-6912d31f02cd" providerId="ADAL" clId="{7CD7FF3D-A166-44D3-B93E-ADD5554E55B8}" dt="2022-09-02T15:26:38.148" v="38" actId="255"/>
          <ac:spMkLst>
            <pc:docMk/>
            <pc:sldMk cId="596942312" sldId="452"/>
            <ac:spMk id="3" creationId="{CEE29313-4BDD-4535-A7BC-5549B231AB5B}"/>
          </ac:spMkLst>
        </pc:spChg>
      </pc:sldChg>
      <pc:sldChg chg="addSp modSp mod">
        <pc:chgData name="Dodanim Castillo" userId="083a3bfb-6fd1-40f9-aaf3-6912d31f02cd" providerId="ADAL" clId="{7CD7FF3D-A166-44D3-B93E-ADD5554E55B8}" dt="2022-09-02T15:28:02.107" v="75" actId="313"/>
        <pc:sldMkLst>
          <pc:docMk/>
          <pc:sldMk cId="1340388109" sldId="455"/>
        </pc:sldMkLst>
        <pc:spChg chg="add mod">
          <ac:chgData name="Dodanim Castillo" userId="083a3bfb-6fd1-40f9-aaf3-6912d31f02cd" providerId="ADAL" clId="{7CD7FF3D-A166-44D3-B93E-ADD5554E55B8}" dt="2022-09-02T15:27:40.840" v="57"/>
          <ac:spMkLst>
            <pc:docMk/>
            <pc:sldMk cId="1340388109" sldId="455"/>
            <ac:spMk id="2" creationId="{A35D4105-18AC-AB92-0132-332DE05834B2}"/>
          </ac:spMkLst>
        </pc:spChg>
        <pc:spChg chg="mod">
          <ac:chgData name="Dodanim Castillo" userId="083a3bfb-6fd1-40f9-aaf3-6912d31f02cd" providerId="ADAL" clId="{7CD7FF3D-A166-44D3-B93E-ADD5554E55B8}" dt="2022-09-02T15:28:02.107" v="75" actId="313"/>
          <ac:spMkLst>
            <pc:docMk/>
            <pc:sldMk cId="1340388109" sldId="455"/>
            <ac:spMk id="3" creationId="{CEE29313-4BDD-4535-A7BC-5549B231AB5B}"/>
          </ac:spMkLst>
        </pc:spChg>
      </pc:sldChg>
      <pc:sldChg chg="addSp modSp mod">
        <pc:chgData name="Dodanim Castillo" userId="083a3bfb-6fd1-40f9-aaf3-6912d31f02cd" providerId="ADAL" clId="{7CD7FF3D-A166-44D3-B93E-ADD5554E55B8}" dt="2022-09-02T15:28:52.121" v="88" actId="20577"/>
        <pc:sldMkLst>
          <pc:docMk/>
          <pc:sldMk cId="3934858356" sldId="456"/>
        </pc:sldMkLst>
        <pc:spChg chg="add mod">
          <ac:chgData name="Dodanim Castillo" userId="083a3bfb-6fd1-40f9-aaf3-6912d31f02cd" providerId="ADAL" clId="{7CD7FF3D-A166-44D3-B93E-ADD5554E55B8}" dt="2022-09-02T15:28:24.624" v="80"/>
          <ac:spMkLst>
            <pc:docMk/>
            <pc:sldMk cId="3934858356" sldId="456"/>
            <ac:spMk id="2" creationId="{FB2BF3A2-09C2-FB73-4EB5-A2E1EFCFFA2A}"/>
          </ac:spMkLst>
        </pc:spChg>
        <pc:spChg chg="mod">
          <ac:chgData name="Dodanim Castillo" userId="083a3bfb-6fd1-40f9-aaf3-6912d31f02cd" providerId="ADAL" clId="{7CD7FF3D-A166-44D3-B93E-ADD5554E55B8}" dt="2022-09-02T15:28:52.121" v="88" actId="20577"/>
          <ac:spMkLst>
            <pc:docMk/>
            <pc:sldMk cId="3934858356" sldId="456"/>
            <ac:spMk id="3" creationId="{CEE29313-4BDD-4535-A7BC-5549B231AB5B}"/>
          </ac:spMkLst>
        </pc:spChg>
      </pc:sldChg>
      <pc:sldChg chg="addSp modSp mod">
        <pc:chgData name="Dodanim Castillo" userId="083a3bfb-6fd1-40f9-aaf3-6912d31f02cd" providerId="ADAL" clId="{7CD7FF3D-A166-44D3-B93E-ADD5554E55B8}" dt="2022-09-02T15:29:34.392" v="102"/>
        <pc:sldMkLst>
          <pc:docMk/>
          <pc:sldMk cId="819904892" sldId="457"/>
        </pc:sldMkLst>
        <pc:spChg chg="add mod">
          <ac:chgData name="Dodanim Castillo" userId="083a3bfb-6fd1-40f9-aaf3-6912d31f02cd" providerId="ADAL" clId="{7CD7FF3D-A166-44D3-B93E-ADD5554E55B8}" dt="2022-09-02T15:29:34.392" v="102"/>
          <ac:spMkLst>
            <pc:docMk/>
            <pc:sldMk cId="819904892" sldId="457"/>
            <ac:spMk id="2" creationId="{4E72E8C5-3E6E-A1B4-1FEB-B0C5C66692D6}"/>
          </ac:spMkLst>
        </pc:spChg>
        <pc:spChg chg="mod">
          <ac:chgData name="Dodanim Castillo" userId="083a3bfb-6fd1-40f9-aaf3-6912d31f02cd" providerId="ADAL" clId="{7CD7FF3D-A166-44D3-B93E-ADD5554E55B8}" dt="2022-09-02T15:29:33.687" v="101" actId="1076"/>
          <ac:spMkLst>
            <pc:docMk/>
            <pc:sldMk cId="819904892" sldId="457"/>
            <ac:spMk id="3" creationId="{CEE29313-4BDD-4535-A7BC-5549B231AB5B}"/>
          </ac:spMkLst>
        </pc:spChg>
      </pc:sldChg>
      <pc:sldChg chg="addSp modSp mod">
        <pc:chgData name="Dodanim Castillo" userId="083a3bfb-6fd1-40f9-aaf3-6912d31f02cd" providerId="ADAL" clId="{7CD7FF3D-A166-44D3-B93E-ADD5554E55B8}" dt="2022-09-02T15:30:34.720" v="122" actId="255"/>
        <pc:sldMkLst>
          <pc:docMk/>
          <pc:sldMk cId="815426371" sldId="458"/>
        </pc:sldMkLst>
        <pc:spChg chg="add mod">
          <ac:chgData name="Dodanim Castillo" userId="083a3bfb-6fd1-40f9-aaf3-6912d31f02cd" providerId="ADAL" clId="{7CD7FF3D-A166-44D3-B93E-ADD5554E55B8}" dt="2022-09-02T15:30:31.224" v="121"/>
          <ac:spMkLst>
            <pc:docMk/>
            <pc:sldMk cId="815426371" sldId="458"/>
            <ac:spMk id="2" creationId="{54179E2E-4E60-D65C-875A-2B65F02EFBF2}"/>
          </ac:spMkLst>
        </pc:spChg>
        <pc:spChg chg="mod">
          <ac:chgData name="Dodanim Castillo" userId="083a3bfb-6fd1-40f9-aaf3-6912d31f02cd" providerId="ADAL" clId="{7CD7FF3D-A166-44D3-B93E-ADD5554E55B8}" dt="2022-09-02T15:30:34.720" v="122" actId="255"/>
          <ac:spMkLst>
            <pc:docMk/>
            <pc:sldMk cId="815426371" sldId="458"/>
            <ac:spMk id="3" creationId="{CEE29313-4BDD-4535-A7BC-5549B231AB5B}"/>
          </ac:spMkLst>
        </pc:spChg>
      </pc:sldChg>
      <pc:sldChg chg="addSp modSp mod">
        <pc:chgData name="Dodanim Castillo" userId="083a3bfb-6fd1-40f9-aaf3-6912d31f02cd" providerId="ADAL" clId="{7CD7FF3D-A166-44D3-B93E-ADD5554E55B8}" dt="2022-09-02T15:30:18.711" v="116" actId="1076"/>
        <pc:sldMkLst>
          <pc:docMk/>
          <pc:sldMk cId="2869082155" sldId="459"/>
        </pc:sldMkLst>
        <pc:spChg chg="add mod">
          <ac:chgData name="Dodanim Castillo" userId="083a3bfb-6fd1-40f9-aaf3-6912d31f02cd" providerId="ADAL" clId="{7CD7FF3D-A166-44D3-B93E-ADD5554E55B8}" dt="2022-09-02T15:30:06.375" v="112"/>
          <ac:spMkLst>
            <pc:docMk/>
            <pc:sldMk cId="2869082155" sldId="459"/>
            <ac:spMk id="2" creationId="{B4321568-9ABC-B959-37C8-69BFAC5E63C6}"/>
          </ac:spMkLst>
        </pc:spChg>
        <pc:spChg chg="mod">
          <ac:chgData name="Dodanim Castillo" userId="083a3bfb-6fd1-40f9-aaf3-6912d31f02cd" providerId="ADAL" clId="{7CD7FF3D-A166-44D3-B93E-ADD5554E55B8}" dt="2022-09-02T15:30:18.711" v="116" actId="1076"/>
          <ac:spMkLst>
            <pc:docMk/>
            <pc:sldMk cId="2869082155" sldId="459"/>
            <ac:spMk id="3" creationId="{CEE29313-4BDD-4535-A7BC-5549B231AB5B}"/>
          </ac:spMkLst>
        </pc:spChg>
      </pc:sldChg>
      <pc:sldChg chg="addSp modSp mod">
        <pc:chgData name="Dodanim Castillo" userId="083a3bfb-6fd1-40f9-aaf3-6912d31f02cd" providerId="ADAL" clId="{7CD7FF3D-A166-44D3-B93E-ADD5554E55B8}" dt="2022-09-02T15:30:52.727" v="127" actId="1076"/>
        <pc:sldMkLst>
          <pc:docMk/>
          <pc:sldMk cId="1623908952" sldId="460"/>
        </pc:sldMkLst>
        <pc:spChg chg="add mod">
          <ac:chgData name="Dodanim Castillo" userId="083a3bfb-6fd1-40f9-aaf3-6912d31f02cd" providerId="ADAL" clId="{7CD7FF3D-A166-44D3-B93E-ADD5554E55B8}" dt="2022-09-02T15:30:44.172" v="125"/>
          <ac:spMkLst>
            <pc:docMk/>
            <pc:sldMk cId="1623908952" sldId="460"/>
            <ac:spMk id="2" creationId="{98AD7E0E-E307-C26B-14F1-D8D76DCD6991}"/>
          </ac:spMkLst>
        </pc:spChg>
        <pc:spChg chg="mod">
          <ac:chgData name="Dodanim Castillo" userId="083a3bfb-6fd1-40f9-aaf3-6912d31f02cd" providerId="ADAL" clId="{7CD7FF3D-A166-44D3-B93E-ADD5554E55B8}" dt="2022-09-02T15:30:52.727" v="127" actId="1076"/>
          <ac:spMkLst>
            <pc:docMk/>
            <pc:sldMk cId="1623908952" sldId="460"/>
            <ac:spMk id="3" creationId="{CEE29313-4BDD-4535-A7BC-5549B231AB5B}"/>
          </ac:spMkLst>
        </pc:spChg>
      </pc:sldChg>
      <pc:sldChg chg="addSp modSp mod">
        <pc:chgData name="Dodanim Castillo" userId="083a3bfb-6fd1-40f9-aaf3-6912d31f02cd" providerId="ADAL" clId="{7CD7FF3D-A166-44D3-B93E-ADD5554E55B8}" dt="2022-09-02T15:29:56.033" v="108"/>
        <pc:sldMkLst>
          <pc:docMk/>
          <pc:sldMk cId="2909764473" sldId="461"/>
        </pc:sldMkLst>
        <pc:spChg chg="add mod">
          <ac:chgData name="Dodanim Castillo" userId="083a3bfb-6fd1-40f9-aaf3-6912d31f02cd" providerId="ADAL" clId="{7CD7FF3D-A166-44D3-B93E-ADD5554E55B8}" dt="2022-09-02T15:29:56.033" v="108"/>
          <ac:spMkLst>
            <pc:docMk/>
            <pc:sldMk cId="2909764473" sldId="461"/>
            <ac:spMk id="2" creationId="{CC0F4184-4D89-3B9F-9526-489A4A2B57F7}"/>
          </ac:spMkLst>
        </pc:spChg>
        <pc:spChg chg="mod">
          <ac:chgData name="Dodanim Castillo" userId="083a3bfb-6fd1-40f9-aaf3-6912d31f02cd" providerId="ADAL" clId="{7CD7FF3D-A166-44D3-B93E-ADD5554E55B8}" dt="2022-09-02T15:29:54.505" v="107" actId="255"/>
          <ac:spMkLst>
            <pc:docMk/>
            <pc:sldMk cId="2909764473" sldId="461"/>
            <ac:spMk id="3" creationId="{CEE29313-4BDD-4535-A7BC-5549B231AB5B}"/>
          </ac:spMkLst>
        </pc:spChg>
      </pc:sldChg>
      <pc:sldChg chg="del">
        <pc:chgData name="Dodanim Castillo" userId="083a3bfb-6fd1-40f9-aaf3-6912d31f02cd" providerId="ADAL" clId="{7CD7FF3D-A166-44D3-B93E-ADD5554E55B8}" dt="2022-09-02T15:13:50.543" v="6" actId="47"/>
        <pc:sldMkLst>
          <pc:docMk/>
          <pc:sldMk cId="3166650135" sldId="462"/>
        </pc:sldMkLst>
      </pc:sldChg>
      <pc:sldChg chg="add del">
        <pc:chgData name="Dodanim Castillo" userId="083a3bfb-6fd1-40f9-aaf3-6912d31f02cd" providerId="ADAL" clId="{7CD7FF3D-A166-44D3-B93E-ADD5554E55B8}" dt="2022-09-02T15:13:18.574" v="3" actId="47"/>
        <pc:sldMkLst>
          <pc:docMk/>
          <pc:sldMk cId="401753973" sldId="4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D7C430CD-97D9-483F-80A0-796BB3D733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79C72C9E-6078-4D88-BA7B-19ACFF13BD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2448130-B5AE-4CDD-ACAB-F1B4D77750A0}" type="datetimeFigureOut">
              <a:rPr lang="es-ES"/>
              <a:pPr>
                <a:defRPr/>
              </a:pPr>
              <a:t>03/09/2022</a:t>
            </a:fld>
            <a:endParaRPr lang="es-ES" dirty="0"/>
          </a:p>
        </p:txBody>
      </p:sp>
      <p:sp>
        <p:nvSpPr>
          <p:cNvPr id="4" name="3 Marcador de imagen de diapositiva">
            <a:extLst>
              <a:ext uri="{FF2B5EF4-FFF2-40B4-BE49-F238E27FC236}">
                <a16:creationId xmlns:a16="http://schemas.microsoft.com/office/drawing/2014/main" id="{DAE13B68-6E23-4874-AE62-E29822FF4D8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a:extLst>
              <a:ext uri="{FF2B5EF4-FFF2-40B4-BE49-F238E27FC236}">
                <a16:creationId xmlns:a16="http://schemas.microsoft.com/office/drawing/2014/main" id="{8E14B5F4-27C6-40A2-AD7E-8B2E1EFE1D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855D446C-E025-4A8F-BC4B-1FE29085E5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AAF4FD20-6B35-4D46-A64F-BE7DF9ABF0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059C668-5E65-46A0-8D28-102CD70A91F4}"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1C73F-EEC5-4462-B98E-96CC7843A2DA}"/>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1F9CCCD8-9791-46EE-8B41-5CA6C9926E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2A649CA-F850-4625-9BDF-CC68B153B7C8}"/>
              </a:ext>
            </a:extLst>
          </p:cNvPr>
          <p:cNvSpPr>
            <a:spLocks noGrp="1"/>
          </p:cNvSpPr>
          <p:nvPr>
            <p:ph type="dt" sz="half" idx="10"/>
          </p:nvPr>
        </p:nvSpPr>
        <p:spPr/>
        <p:txBody>
          <a:bodyPr/>
          <a:lstStyle/>
          <a:p>
            <a:pPr>
              <a:defRPr/>
            </a:pPr>
            <a:fld id="{63CAC755-E21A-4B1D-B82A-421FBA321982}" type="datetime1">
              <a:rPr lang="es-ES" smtClean="0"/>
              <a:t>03/09/2022</a:t>
            </a:fld>
            <a:endParaRPr lang="es-ES" dirty="0"/>
          </a:p>
        </p:txBody>
      </p:sp>
      <p:sp>
        <p:nvSpPr>
          <p:cNvPr id="5" name="Marcador de pie de página 4">
            <a:extLst>
              <a:ext uri="{FF2B5EF4-FFF2-40B4-BE49-F238E27FC236}">
                <a16:creationId xmlns:a16="http://schemas.microsoft.com/office/drawing/2014/main" id="{FDBBEF7C-3806-4B0F-A237-AF3708150BF9}"/>
              </a:ext>
            </a:extLst>
          </p:cNvPr>
          <p:cNvSpPr>
            <a:spLocks noGrp="1"/>
          </p:cNvSpPr>
          <p:nvPr>
            <p:ph type="ftr" sz="quarter" idx="11"/>
          </p:nvPr>
        </p:nvSpPr>
        <p:spPr/>
        <p:txBody>
          <a:bodyPr/>
          <a:lstStyle>
            <a:lvl1pPr>
              <a:defRPr>
                <a:solidFill>
                  <a:schemeClr val="bg1"/>
                </a:solidFill>
              </a:defRPr>
            </a:lvl1pPr>
          </a:lstStyle>
          <a:p>
            <a:pPr>
              <a:defRPr/>
            </a:pPr>
            <a:r>
              <a:rPr lang="es-ES"/>
              <a:t>Escrito por: Dr. Franz Ríos Flores</a:t>
            </a:r>
          </a:p>
        </p:txBody>
      </p:sp>
      <p:sp>
        <p:nvSpPr>
          <p:cNvPr id="6" name="Marcador de número de diapositiva 5">
            <a:extLst>
              <a:ext uri="{FF2B5EF4-FFF2-40B4-BE49-F238E27FC236}">
                <a16:creationId xmlns:a16="http://schemas.microsoft.com/office/drawing/2014/main" id="{12FA23D6-9096-427B-97B0-50D04942C5CE}"/>
              </a:ext>
            </a:extLst>
          </p:cNvPr>
          <p:cNvSpPr>
            <a:spLocks noGrp="1"/>
          </p:cNvSpPr>
          <p:nvPr>
            <p:ph type="sldNum" sz="quarter" idx="12"/>
          </p:nvPr>
        </p:nvSpPr>
        <p:spPr/>
        <p:txBody>
          <a:bodyPr/>
          <a:lstStyle/>
          <a:p>
            <a:fld id="{02540314-BF2E-4567-B79E-EB410D9AD5A9}" type="slidenum">
              <a:rPr lang="es-ES" altLang="es-ES_tradnl" smtClean="0"/>
              <a:pPr/>
              <a:t>‹Nº›</a:t>
            </a:fld>
            <a:endParaRPr lang="es-ES" altLang="es-ES_tradnl"/>
          </a:p>
        </p:txBody>
      </p:sp>
    </p:spTree>
    <p:extLst>
      <p:ext uri="{BB962C8B-B14F-4D97-AF65-F5344CB8AC3E}">
        <p14:creationId xmlns:p14="http://schemas.microsoft.com/office/powerpoint/2010/main" val="10472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DA5FDE-06C3-47B6-A65E-F52DF90E01DC}"/>
              </a:ext>
            </a:extLst>
          </p:cNvPr>
          <p:cNvSpPr>
            <a:spLocks noGrp="1"/>
          </p:cNvSpPr>
          <p:nvPr>
            <p:ph type="dt" sz="half" idx="10"/>
          </p:nvPr>
        </p:nvSpPr>
        <p:spPr/>
        <p:txBody>
          <a:bodyPr/>
          <a:lstStyle/>
          <a:p>
            <a:pPr>
              <a:defRPr/>
            </a:pPr>
            <a:fld id="{D83E6F99-3211-4DA9-81FE-7BDBA8F9C5ED}" type="datetime1">
              <a:rPr lang="es-ES" smtClean="0"/>
              <a:t>03/09/2022</a:t>
            </a:fld>
            <a:endParaRPr lang="es-ES" dirty="0"/>
          </a:p>
        </p:txBody>
      </p:sp>
      <p:sp>
        <p:nvSpPr>
          <p:cNvPr id="3" name="Marcador de pie de página 2">
            <a:extLst>
              <a:ext uri="{FF2B5EF4-FFF2-40B4-BE49-F238E27FC236}">
                <a16:creationId xmlns:a16="http://schemas.microsoft.com/office/drawing/2014/main" id="{CEC981CC-6303-4FAB-AB46-56AC0BB82123}"/>
              </a:ext>
            </a:extLst>
          </p:cNvPr>
          <p:cNvSpPr>
            <a:spLocks noGrp="1"/>
          </p:cNvSpPr>
          <p:nvPr>
            <p:ph type="ftr" sz="quarter" idx="11"/>
          </p:nvPr>
        </p:nvSpPr>
        <p:spPr/>
        <p:txBody>
          <a:bodyPr/>
          <a:lstStyle/>
          <a:p>
            <a:pPr>
              <a:defRPr/>
            </a:pPr>
            <a:r>
              <a:rPr lang="es-ES"/>
              <a:t>Escrito por: Dr. Franz Ríos Flores</a:t>
            </a:r>
          </a:p>
        </p:txBody>
      </p:sp>
      <p:sp>
        <p:nvSpPr>
          <p:cNvPr id="4" name="Marcador de número de diapositiva 3">
            <a:extLst>
              <a:ext uri="{FF2B5EF4-FFF2-40B4-BE49-F238E27FC236}">
                <a16:creationId xmlns:a16="http://schemas.microsoft.com/office/drawing/2014/main" id="{BBB0B3C8-E02C-4CA2-860F-8C2D35F2DD32}"/>
              </a:ext>
            </a:extLst>
          </p:cNvPr>
          <p:cNvSpPr>
            <a:spLocks noGrp="1"/>
          </p:cNvSpPr>
          <p:nvPr>
            <p:ph type="sldNum" sz="quarter" idx="12"/>
          </p:nvPr>
        </p:nvSpPr>
        <p:spPr/>
        <p:txBody>
          <a:bodyPr/>
          <a:lstStyle/>
          <a:p>
            <a:fld id="{D47A93B7-2111-4E56-AB75-209A2E3027A7}" type="slidenum">
              <a:rPr lang="es-ES" altLang="es-ES_tradnl" smtClean="0"/>
              <a:pPr/>
              <a:t>‹Nº›</a:t>
            </a:fld>
            <a:endParaRPr lang="es-ES" altLang="es-ES_tradnl"/>
          </a:p>
        </p:txBody>
      </p:sp>
    </p:spTree>
    <p:extLst>
      <p:ext uri="{BB962C8B-B14F-4D97-AF65-F5344CB8AC3E}">
        <p14:creationId xmlns:p14="http://schemas.microsoft.com/office/powerpoint/2010/main" val="2659275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9F9FB8-5C83-4B04-964E-A99893BE5116}"/>
              </a:ext>
            </a:extLst>
          </p:cNvPr>
          <p:cNvSpPr>
            <a:spLocks noGrp="1"/>
          </p:cNvSpPr>
          <p:nvPr>
            <p:ph type="title"/>
          </p:nvPr>
        </p:nvSpPr>
        <p:spPr>
          <a:xfrm>
            <a:off x="191344" y="365125"/>
            <a:ext cx="1188132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FE541E08-69C0-440E-88B7-2A191301303F}"/>
              </a:ext>
            </a:extLst>
          </p:cNvPr>
          <p:cNvSpPr>
            <a:spLocks noGrp="1"/>
          </p:cNvSpPr>
          <p:nvPr>
            <p:ph type="body" idx="1"/>
          </p:nvPr>
        </p:nvSpPr>
        <p:spPr>
          <a:xfrm>
            <a:off x="407368" y="1825625"/>
            <a:ext cx="11449272"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EBEB9ADF-1293-4C04-8EE2-64081CFE1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0A0893-E2F8-477D-AB51-8A5A8B620234}" type="datetime1">
              <a:rPr lang="es-ES" smtClean="0"/>
              <a:t>03/09/2022</a:t>
            </a:fld>
            <a:endParaRPr lang="es-ES" dirty="0"/>
          </a:p>
        </p:txBody>
      </p:sp>
      <p:sp>
        <p:nvSpPr>
          <p:cNvPr id="5" name="Marcador de pie de página 4">
            <a:extLst>
              <a:ext uri="{FF2B5EF4-FFF2-40B4-BE49-F238E27FC236}">
                <a16:creationId xmlns:a16="http://schemas.microsoft.com/office/drawing/2014/main" id="{899D2E89-926E-4ACE-A8D7-07F7D99CE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Escrito por: Dr. Franz Ríos Flores</a:t>
            </a:r>
          </a:p>
        </p:txBody>
      </p:sp>
      <p:sp>
        <p:nvSpPr>
          <p:cNvPr id="6" name="Marcador de número de diapositiva 5">
            <a:extLst>
              <a:ext uri="{FF2B5EF4-FFF2-40B4-BE49-F238E27FC236}">
                <a16:creationId xmlns:a16="http://schemas.microsoft.com/office/drawing/2014/main" id="{97B868F9-B071-4599-BC4D-A2EBDB5C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4AD4-1394-499A-ACD2-AB71EAA2F507}" type="slidenum">
              <a:rPr lang="es-ES" altLang="es-ES_tradnl" smtClean="0"/>
              <a:pPr/>
              <a:t>‹Nº›</a:t>
            </a:fld>
            <a:endParaRPr lang="es-ES" altLang="es-ES_tradnl"/>
          </a:p>
        </p:txBody>
      </p:sp>
    </p:spTree>
    <p:extLst>
      <p:ext uri="{BB962C8B-B14F-4D97-AF65-F5344CB8AC3E}">
        <p14:creationId xmlns:p14="http://schemas.microsoft.com/office/powerpoint/2010/main" val="4180760848"/>
      </p:ext>
    </p:extLst>
  </p:cSld>
  <p:clrMap bg1="lt1" tx1="dk1" bg2="lt2" tx2="dk2" accent1="accent1" accent2="accent2" accent3="accent3" accent4="accent4" accent5="accent5" accent6="accent6" hlink="hlink" folHlink="folHlink"/>
  <p:sldLayoutIdLst>
    <p:sldLayoutId id="2147483725" r:id="rId1"/>
    <p:sldLayoutId id="2147483726" r:id="rId2"/>
  </p:sldLayoutIdLst>
  <p:hf sldNum="0" hdr="0" dt="0"/>
  <p:txStyles>
    <p:titleStyle>
      <a:lvl1pPr algn="ctr" defTabSz="914400" rtl="0" eaLnBrk="1" latinLnBrk="0" hangingPunct="1">
        <a:lnSpc>
          <a:spcPct val="90000"/>
        </a:lnSpc>
        <a:spcBef>
          <a:spcPct val="0"/>
        </a:spcBef>
        <a:buNone/>
        <a:defRPr sz="4400" kern="1200">
          <a:solidFill>
            <a:srgbClr val="FFC000"/>
          </a:solidFill>
          <a:latin typeface="Montserrat" panose="02000505000000020004"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200050500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C01E0-0604-4ABF-8E47-30C244B42C16}"/>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916832"/>
            <a:ext cx="11449272" cy="4392488"/>
          </a:xfrm>
        </p:spPr>
        <p:txBody>
          <a:bodyPr>
            <a:noAutofit/>
          </a:bodyPr>
          <a:lstStyle/>
          <a:p>
            <a:r>
              <a:rPr lang="es-ES" sz="3000" dirty="0">
                <a:solidFill>
                  <a:srgbClr val="FFC000"/>
                </a:solidFill>
                <a:latin typeface="Montserrat" panose="02000505000000020004"/>
              </a:rPr>
              <a:t>BIOGRAFÍA</a:t>
            </a:r>
          </a:p>
          <a:p>
            <a:pPr marL="742950" indent="-742950">
              <a:buFont typeface="+mj-lt"/>
              <a:buAutoNum type="arabicPeriod"/>
            </a:pPr>
            <a:r>
              <a:rPr lang="he-IL" sz="3000" dirty="0">
                <a:solidFill>
                  <a:srgbClr val="FFC000"/>
                </a:solidFill>
                <a:latin typeface="Times New Roman" panose="02020603050405020304" pitchFamily="18" charset="0"/>
                <a:cs typeface="Times New Roman" panose="02020603050405020304" pitchFamily="18" charset="0"/>
              </a:rPr>
              <a:t>יעקב</a:t>
            </a:r>
            <a:r>
              <a:rPr lang="he-IL" sz="3000" dirty="0">
                <a:solidFill>
                  <a:srgbClr val="FFC000"/>
                </a:solidFill>
              </a:rPr>
              <a:t> </a:t>
            </a:r>
            <a:r>
              <a:rPr lang="es-CR" sz="3000" dirty="0"/>
              <a:t>  El segundo o el que sustituye. </a:t>
            </a:r>
            <a:r>
              <a:rPr lang="el-GR" sz="3000" dirty="0">
                <a:solidFill>
                  <a:srgbClr val="FFC000"/>
                </a:solidFill>
                <a:latin typeface="Times New Roman" panose="02020603050405020304" pitchFamily="18" charset="0"/>
                <a:cs typeface="Times New Roman" panose="02020603050405020304" pitchFamily="18" charset="0"/>
              </a:rPr>
              <a:t>Ἰάκωβος</a:t>
            </a:r>
            <a:r>
              <a:rPr lang="es-ES" sz="3000" dirty="0">
                <a:latin typeface="Times New Roman" panose="02020603050405020304" pitchFamily="18" charset="0"/>
                <a:cs typeface="Times New Roman" panose="02020603050405020304" pitchFamily="18" charset="0"/>
              </a:rPr>
              <a:t> en g</a:t>
            </a:r>
            <a:r>
              <a:rPr lang="es-CR" sz="3000" dirty="0">
                <a:latin typeface="Montserrat" panose="02000505000000020004"/>
              </a:rPr>
              <a:t>riego.</a:t>
            </a:r>
            <a:endParaRPr lang="es-CR" sz="3000" dirty="0">
              <a:latin typeface="Montserrat" panose="02000505000000020004"/>
              <a:cs typeface="Times New Roman" panose="02020603050405020304" pitchFamily="18" charset="0"/>
            </a:endParaRPr>
          </a:p>
          <a:p>
            <a:pPr marL="514350" indent="-514350" fontAlgn="base">
              <a:buFont typeface="+mj-lt"/>
              <a:buAutoNum type="arabicPeriod"/>
            </a:pPr>
            <a:r>
              <a:rPr lang="es-ES" sz="3000" dirty="0">
                <a:latin typeface="Montserrat" panose="02000505000000020004"/>
              </a:rPr>
              <a:t>¿Jacobo o Santiago? En latín el nombre es </a:t>
            </a:r>
            <a:r>
              <a:rPr lang="es-CR" sz="3000" dirty="0" err="1">
                <a:solidFill>
                  <a:srgbClr val="FFC000"/>
                </a:solidFill>
              </a:rPr>
              <a:t>Iacobus</a:t>
            </a:r>
            <a:r>
              <a:rPr lang="es-CR" sz="3000" dirty="0">
                <a:solidFill>
                  <a:srgbClr val="FFC000"/>
                </a:solidFill>
              </a:rPr>
              <a:t>.</a:t>
            </a:r>
          </a:p>
          <a:p>
            <a:pPr marL="1073150" indent="-536575" fontAlgn="base">
              <a:buFont typeface="Wingdings" panose="05000000000000000000" pitchFamily="2" charset="2"/>
              <a:buChar char="Ø"/>
            </a:pPr>
            <a:r>
              <a:rPr lang="es-CR" sz="3000" dirty="0">
                <a:latin typeface="Montserrat" panose="02000505000000020004"/>
              </a:rPr>
              <a:t>La iglesia católica lo declaró santo con el nombre de “</a:t>
            </a:r>
            <a:r>
              <a:rPr lang="es-CR" sz="3000" dirty="0"/>
              <a:t>Sant </a:t>
            </a:r>
            <a:r>
              <a:rPr lang="es-CR" sz="3000" dirty="0" err="1"/>
              <a:t>Iacob</a:t>
            </a:r>
            <a:r>
              <a:rPr lang="es-CR" sz="3000" dirty="0"/>
              <a:t>”.</a:t>
            </a:r>
          </a:p>
          <a:p>
            <a:pPr marL="1073150" indent="-536575" fontAlgn="base">
              <a:buFont typeface="Wingdings" panose="05000000000000000000" pitchFamily="2" charset="2"/>
              <a:buChar char="Ø"/>
            </a:pPr>
            <a:r>
              <a:rPr lang="es-CR" sz="3000" dirty="0">
                <a:latin typeface="Montserrat" panose="02000505000000020004"/>
              </a:rPr>
              <a:t>Con el tiempo las dos palabras se unieron a</a:t>
            </a:r>
            <a:r>
              <a:rPr lang="es-CR" sz="3000" dirty="0">
                <a:solidFill>
                  <a:srgbClr val="FFC000"/>
                </a:solidFill>
                <a:latin typeface="Montserrat" panose="02000505000000020004"/>
              </a:rPr>
              <a:t> “Santiago”.</a:t>
            </a:r>
            <a:endParaRPr lang="es-ES" sz="3000" dirty="0">
              <a:solidFill>
                <a:srgbClr val="FFC000"/>
              </a:solidFill>
              <a:latin typeface="Montserrat" panose="02000505000000020004"/>
            </a:endParaRPr>
          </a:p>
          <a:p>
            <a:pPr fontAlgn="base"/>
            <a:r>
              <a:rPr lang="es-ES" sz="3000" dirty="0">
                <a:latin typeface="Montserrat" panose="02000505000000020004"/>
              </a:rPr>
              <a:t>3.  Nació en Betsaida, Galilea, Israel. </a:t>
            </a:r>
          </a:p>
          <a:p>
            <a:pPr fontAlgn="base"/>
            <a:r>
              <a:rPr lang="es-ES" sz="3000" dirty="0"/>
              <a:t>4. Hijo de Zebedeo y de Salomé.</a:t>
            </a: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409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551384" y="1700808"/>
            <a:ext cx="11089232" cy="4896544"/>
          </a:xfrm>
        </p:spPr>
        <p:txBody>
          <a:bodyPr>
            <a:noAutofit/>
          </a:bodyPr>
          <a:lstStyle/>
          <a:p>
            <a:pPr fontAlgn="base"/>
            <a:r>
              <a:rPr lang="es-ES" sz="2400" i="1" dirty="0">
                <a:solidFill>
                  <a:srgbClr val="FFC000"/>
                </a:solidFill>
              </a:rPr>
              <a:t>Análisis de un caso especial.- </a:t>
            </a:r>
            <a:r>
              <a:rPr lang="es-ES" sz="2400" dirty="0"/>
              <a:t>Nos hemos unido en ferviente </a:t>
            </a:r>
            <a:r>
              <a:rPr lang="es-ES" sz="2400" b="1" dirty="0"/>
              <a:t>oración</a:t>
            </a:r>
            <a:r>
              <a:rPr lang="es-ES" sz="2400" dirty="0"/>
              <a:t> en derredor del lecho de hombres y mujeres y niños </a:t>
            </a:r>
            <a:r>
              <a:rPr lang="es-ES" sz="2400" b="1" dirty="0"/>
              <a:t>enfermos</a:t>
            </a:r>
            <a:r>
              <a:rPr lang="es-ES" sz="2400" dirty="0"/>
              <a:t>, y hemos sentido que nos fueron devueltos de entre los muertos en respuesta a nuestras fervorosas oraciones. En esas oraciones nos parecía que debiéramos ser positivos, y que, si ejercíamos fe, no podíamos pedir otra cosa que la vida. No nos atrevíamos a pedir: “Si esto ha de glorificar a Dios”, temiendo que sería admitir una sombra de duda. Hemos observado ansiosamente a los que nos fueron devueltos, </a:t>
            </a:r>
            <a:r>
              <a:rPr lang="es-ES" sz="2400" b="1" dirty="0"/>
              <a:t>por</a:t>
            </a:r>
            <a:r>
              <a:rPr lang="es-ES" sz="2400" dirty="0"/>
              <a:t> así decirlo, de entre los muertos. Hemos visto a algunos de estos, especialmente jóvenes, que recobraron la salud: se olvidaron luego de Dios, se entregaron a una vida disoluta, ocasionaron así pesar y angustia a sus padres y a sus amigos, y avergonzaron a quienes temían orar </a:t>
            </a:r>
            <a:r>
              <a:rPr lang="es-ES" sz="2400" b="1" dirty="0"/>
              <a:t>por</a:t>
            </a:r>
            <a:r>
              <a:rPr lang="es-ES" sz="2400" dirty="0"/>
              <a:t> ellos. No vivieron para honrar y glorificar a Dios, sino para maldecirlo con sus vidas viciosas. (</a:t>
            </a:r>
            <a:r>
              <a:rPr lang="es-ES" sz="2400" dirty="0" err="1"/>
              <a:t>Or</a:t>
            </a:r>
            <a:r>
              <a:rPr lang="es-ES" sz="2400" dirty="0"/>
              <a:t> 278).</a:t>
            </a:r>
            <a:endParaRPr lang="es-ES" sz="2400" i="1" dirty="0">
              <a:solidFill>
                <a:srgbClr val="FFC000"/>
              </a:solidFill>
            </a:endParaRPr>
          </a:p>
        </p:txBody>
      </p:sp>
      <p:sp>
        <p:nvSpPr>
          <p:cNvPr id="2" name="Título 1">
            <a:extLst>
              <a:ext uri="{FF2B5EF4-FFF2-40B4-BE49-F238E27FC236}">
                <a16:creationId xmlns:a16="http://schemas.microsoft.com/office/drawing/2014/main" id="{4E72E8C5-3E6E-A1B4-1FEB-B0C5C66692D6}"/>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81990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628800"/>
            <a:ext cx="11089232" cy="4392488"/>
          </a:xfrm>
        </p:spPr>
        <p:txBody>
          <a:bodyPr>
            <a:noAutofit/>
          </a:bodyPr>
          <a:lstStyle/>
          <a:p>
            <a:pPr fontAlgn="base"/>
            <a:r>
              <a:rPr lang="es-ES" sz="2600" dirty="0"/>
              <a:t>Al orar por los enfermos, debemos orar que, si </a:t>
            </a:r>
            <a:r>
              <a:rPr lang="es-ES" sz="2600" dirty="0">
                <a:solidFill>
                  <a:srgbClr val="FFC000"/>
                </a:solidFill>
              </a:rPr>
              <a:t>es la voluntad de Dios, puedan recuperar la salud</a:t>
            </a:r>
            <a:r>
              <a:rPr lang="es-ES" sz="2600" dirty="0"/>
              <a:t>; pero en caso contrario, que él les conceda su gracia y consuelo, y que su presencia los sustente en sus sufrimientos. Muchos que debieran hacer los arreglos finales de su vida no lo hacen cuando tienen esperanza de que recuperarán la salud como respuesta a la oración... Al aceptar la seguridad de que serán sanados cuando se ore por ellos, descuidan de hacer referencia a la forma como sus bienes debieran ser distribuidos, a cómo se atenderán las necesidades de su familia... En esta forma sobrevienen desastres sobre la familia y los amigos, porque muchas cosas que debieran entenderse quedan sin mencionarse, porque temen que el referirse a ellas sea una manifestación de falta de fe. C. Salud, 373. </a:t>
            </a:r>
          </a:p>
        </p:txBody>
      </p:sp>
      <p:sp>
        <p:nvSpPr>
          <p:cNvPr id="2" name="Título 1">
            <a:extLst>
              <a:ext uri="{FF2B5EF4-FFF2-40B4-BE49-F238E27FC236}">
                <a16:creationId xmlns:a16="http://schemas.microsoft.com/office/drawing/2014/main" id="{CC0F4184-4D89-3B9F-9526-489A4A2B57F7}"/>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290976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191344" y="1844824"/>
            <a:ext cx="11809312" cy="4896544"/>
          </a:xfrm>
        </p:spPr>
        <p:txBody>
          <a:bodyPr>
            <a:noAutofit/>
          </a:bodyPr>
          <a:lstStyle/>
          <a:p>
            <a:pPr fontAlgn="base"/>
            <a:r>
              <a:rPr lang="es-ES" sz="2500" dirty="0"/>
              <a:t>Cuando hayamos orado por el restablecimiento del enfermo, no perdamos la fe en Dios, cualquiera que sea el desenlace del caso. Si tenemos que presenciar el fallecimiento, apuremos el amargo cáliz, recordando que la mano de un Padre nos lo acerca a los labios. MC 178.</a:t>
            </a:r>
          </a:p>
          <a:p>
            <a:pPr fontAlgn="base"/>
            <a:r>
              <a:rPr lang="es-ES" sz="2500" dirty="0"/>
              <a:t>No sabemos si el beneficio que deseamos es el que más conviene. Por tanto, nuestras oraciones deben incluir este pensamiento: “Señor, tú conoces todo secreto del alma. Conoces también a estas personas. Su Abogado, el Señor Jesús, dio su vida por ellas. Su amor hacia ellas es mayor de lo que puede ser el nuestro. Por consiguiente, si esto puede redundar en beneficio de tu gloria y de estos pacientes, te pedimos, en nombre de Jesús, que les devuelvas la salud. Si no es tu voluntad que así sea, te pedimos que tu gracia los consuele, y que tu presencia los sostenga en sus padecimientos”. (</a:t>
            </a:r>
            <a:r>
              <a:rPr lang="es-ES" sz="2500" dirty="0" err="1"/>
              <a:t>Or</a:t>
            </a:r>
            <a:r>
              <a:rPr lang="es-ES" sz="2500" dirty="0"/>
              <a:t> 277).</a:t>
            </a:r>
          </a:p>
        </p:txBody>
      </p:sp>
      <p:sp>
        <p:nvSpPr>
          <p:cNvPr id="2" name="Título 1">
            <a:extLst>
              <a:ext uri="{FF2B5EF4-FFF2-40B4-BE49-F238E27FC236}">
                <a16:creationId xmlns:a16="http://schemas.microsoft.com/office/drawing/2014/main" id="{B4321568-9ABC-B959-37C8-69BFAC5E63C6}"/>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286908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191344" y="1556792"/>
            <a:ext cx="11809312" cy="4392488"/>
          </a:xfrm>
        </p:spPr>
        <p:txBody>
          <a:bodyPr>
            <a:noAutofit/>
          </a:bodyPr>
          <a:lstStyle/>
          <a:p>
            <a:pPr fontAlgn="base"/>
            <a:r>
              <a:rPr lang="es-ES" sz="2600" dirty="0"/>
              <a:t>Los que buscan la salud por medio de la oración no deben dejar de hacer uso de los remedios puestos a su alcance. Hacer uso de los agentes curativos que Dios ha suministrado para aliviar el dolor y para ayudar a la naturaleza en su obra restauradora no es negar nuestra fe. No lo es tampoco el cooperar con Dios y ponernos en la condición más favorable para recuperar la salud. Dios nos ha facultado para que conozcamos las leyes de la vida. Este conocimiento ha sido puesto a nuestro alcance para que lo usemos. Debemos aprovechar toda facilidad para la restauración de la salud, sacando todas las ventajas posibles y trabajando en armonía con las leyes naturales. Cuando hemos orado por la curación del enfermo, podemos trabajar con energía tanto mayor, dando gracias a Dios por el privilegio de cooperar con él y pidiéndole que bendiga los medios de curación que él mismo dispuso.—MC 177. </a:t>
            </a:r>
          </a:p>
        </p:txBody>
      </p:sp>
      <p:sp>
        <p:nvSpPr>
          <p:cNvPr id="2" name="Título 1">
            <a:extLst>
              <a:ext uri="{FF2B5EF4-FFF2-40B4-BE49-F238E27FC236}">
                <a16:creationId xmlns:a16="http://schemas.microsoft.com/office/drawing/2014/main" id="{54179E2E-4E60-D65C-875A-2B65F02EFBF2}"/>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81542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263352" y="1988840"/>
            <a:ext cx="11809312" cy="4392488"/>
          </a:xfrm>
        </p:spPr>
        <p:txBody>
          <a:bodyPr>
            <a:noAutofit/>
          </a:bodyPr>
          <a:lstStyle/>
          <a:p>
            <a:pPr algn="ctr"/>
            <a:r>
              <a:rPr lang="es-ES" sz="2600" dirty="0">
                <a:solidFill>
                  <a:srgbClr val="FFC000"/>
                </a:solidFill>
              </a:rPr>
              <a:t>CONCLUSIÓN</a:t>
            </a:r>
          </a:p>
          <a:p>
            <a:pPr marL="514350" indent="-514350">
              <a:buAutoNum type="arabicPeriod"/>
            </a:pPr>
            <a:r>
              <a:rPr lang="es-ES" sz="2600" dirty="0"/>
              <a:t>Dios permitió que Jacobo descansará y se convirtiera en el primer apóstol que murió como mártir. Había cumplido su corto ministerio.</a:t>
            </a:r>
          </a:p>
          <a:p>
            <a:pPr marL="514350" indent="-514350">
              <a:buAutoNum type="arabicPeriod"/>
            </a:pPr>
            <a:r>
              <a:rPr lang="es-ES" sz="2600" dirty="0"/>
              <a:t>Dios libero a Pedro porque tendría un ministerio especial, pero permitió que muriera como mártir.</a:t>
            </a:r>
          </a:p>
          <a:p>
            <a:pPr marL="514350" indent="-514350">
              <a:buAutoNum type="arabicPeriod"/>
            </a:pPr>
            <a:r>
              <a:rPr lang="es-ES" sz="2600" dirty="0"/>
              <a:t>Dios está contestando nuestras oraciones por nuestros enfermos y los está restableciendo.</a:t>
            </a:r>
          </a:p>
          <a:p>
            <a:pPr marL="514350" indent="-514350">
              <a:buFont typeface="Arial" panose="020B0604020202020204" pitchFamily="34" charset="0"/>
              <a:buAutoNum type="arabicPeriod"/>
            </a:pPr>
            <a:r>
              <a:rPr lang="es-ES" sz="2600" dirty="0"/>
              <a:t>Dios está contestando nuestras oraciones por nuestros enfermos y sus familias, pero está permitiendo que vayan al descanso.</a:t>
            </a:r>
          </a:p>
          <a:p>
            <a:pPr marL="514350" indent="-514350">
              <a:buFont typeface="Arial" panose="020B0604020202020204" pitchFamily="34" charset="0"/>
              <a:buAutoNum type="arabicPeriod"/>
            </a:pPr>
            <a:r>
              <a:rPr lang="es-ES" sz="2600" dirty="0">
                <a:solidFill>
                  <a:srgbClr val="FFC000"/>
                </a:solidFill>
              </a:rPr>
              <a:t>Nuestra responsabilidad: ORAR SIN CESAR.</a:t>
            </a:r>
          </a:p>
          <a:p>
            <a:pPr marL="514350" indent="-514350">
              <a:buAutoNum type="arabicPeriod"/>
            </a:pPr>
            <a:endParaRPr lang="es-ES" sz="2600" dirty="0"/>
          </a:p>
          <a:p>
            <a:pPr marL="514350" indent="-514350">
              <a:buAutoNum type="arabicPeriod"/>
            </a:pPr>
            <a:endParaRPr lang="es-ES" sz="2600" dirty="0"/>
          </a:p>
          <a:p>
            <a:pPr marL="715963" indent="-715963" fontAlgn="base"/>
            <a:r>
              <a:rPr lang="es-ES" sz="2600" dirty="0"/>
              <a:t> 	</a:t>
            </a:r>
          </a:p>
        </p:txBody>
      </p:sp>
      <p:sp>
        <p:nvSpPr>
          <p:cNvPr id="2" name="Título 1">
            <a:extLst>
              <a:ext uri="{FF2B5EF4-FFF2-40B4-BE49-F238E27FC236}">
                <a16:creationId xmlns:a16="http://schemas.microsoft.com/office/drawing/2014/main" id="{98AD7E0E-E307-C26B-14F1-D8D76DCD6991}"/>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162390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772816"/>
            <a:ext cx="11449272" cy="4392488"/>
          </a:xfrm>
        </p:spPr>
        <p:txBody>
          <a:bodyPr>
            <a:noAutofit/>
          </a:bodyPr>
          <a:lstStyle/>
          <a:p>
            <a:pPr marL="536575" indent="-536575" fontAlgn="base"/>
            <a:r>
              <a:rPr lang="es-ES" sz="2600" dirty="0"/>
              <a:t>5. Se lo llama Jacobo el mayor para diferenciarlo de </a:t>
            </a:r>
            <a:r>
              <a:rPr lang="es-ES" sz="2600" dirty="0" err="1"/>
              <a:t>Jacabo</a:t>
            </a:r>
            <a:r>
              <a:rPr lang="es-ES" sz="2600" dirty="0"/>
              <a:t> el hijo de Alfeo.</a:t>
            </a:r>
          </a:p>
          <a:p>
            <a:pPr fontAlgn="base"/>
            <a:r>
              <a:rPr lang="es-ES" sz="2600" dirty="0"/>
              <a:t>7.  Pescador de profesión junto a su hermano Jacobo.</a:t>
            </a:r>
          </a:p>
          <a:p>
            <a:pPr fontAlgn="base"/>
            <a:r>
              <a:rPr lang="es-ES" sz="2600" dirty="0"/>
              <a:t>8.  Jesús le puso el apodo de </a:t>
            </a:r>
            <a:r>
              <a:rPr lang="el-GR" sz="2600" dirty="0">
                <a:latin typeface="Times New Roman" panose="02020603050405020304" pitchFamily="18" charset="0"/>
                <a:cs typeface="Times New Roman" panose="02020603050405020304" pitchFamily="18" charset="0"/>
              </a:rPr>
              <a:t>Βοανηργές</a:t>
            </a:r>
            <a:r>
              <a:rPr lang="es-ES" sz="2600" dirty="0">
                <a:latin typeface="Times New Roman" panose="02020603050405020304" pitchFamily="18" charset="0"/>
                <a:cs typeface="Times New Roman" panose="02020603050405020304" pitchFamily="18" charset="0"/>
              </a:rPr>
              <a:t> </a:t>
            </a:r>
            <a:r>
              <a:rPr lang="es-ES" sz="2600" dirty="0"/>
              <a:t>“hijos de trueno”.</a:t>
            </a:r>
          </a:p>
          <a:p>
            <a:pPr marL="631825" indent="-631825" fontAlgn="base"/>
            <a:r>
              <a:rPr lang="es-ES" sz="2600" dirty="0"/>
              <a:t>9.  Tenía como compañeros a Pedro y Andrés, que eran trabajadores de su padre .</a:t>
            </a:r>
          </a:p>
          <a:p>
            <a:pPr marL="631825" indent="-631825" fontAlgn="base"/>
            <a:r>
              <a:rPr lang="es-ES" sz="2600" dirty="0"/>
              <a:t>10. </a:t>
            </a:r>
            <a:r>
              <a:rPr lang="es-ES" sz="2600" dirty="0">
                <a:latin typeface="Montserrat" panose="02000505000000020004"/>
              </a:rPr>
              <a:t>Perteneció al grupo de los “restringidos” junto a Pedro y su hermano Juan.</a:t>
            </a:r>
          </a:p>
          <a:p>
            <a:pPr fontAlgn="base"/>
            <a:r>
              <a:rPr lang="es-ES" sz="2600" dirty="0"/>
              <a:t>11.  Junto con su hermano Juan y con Simón Pedro es: </a:t>
            </a:r>
          </a:p>
          <a:p>
            <a:pPr marL="1163638" indent="-571500" fontAlgn="base">
              <a:buFont typeface="Wingdings" panose="05000000000000000000" pitchFamily="2" charset="2"/>
              <a:buChar char="Ø"/>
            </a:pPr>
            <a:r>
              <a:rPr lang="es-ES" sz="2600" dirty="0"/>
              <a:t>Testigo presencial de la resurrección de la hija de Jairo (Mc 5:21-43).</a:t>
            </a: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AE3C8BAC-5522-4A38-5EE5-F0DCCF0AF765}"/>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123917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79376" y="1844824"/>
            <a:ext cx="10801200" cy="4392488"/>
          </a:xfrm>
        </p:spPr>
        <p:txBody>
          <a:bodyPr>
            <a:noAutofit/>
          </a:bodyPr>
          <a:lstStyle/>
          <a:p>
            <a:pPr marL="1163638" indent="-571500" fontAlgn="base">
              <a:buFont typeface="Wingdings" panose="05000000000000000000" pitchFamily="2" charset="2"/>
              <a:buChar char="Ø"/>
            </a:pPr>
            <a:r>
              <a:rPr lang="es-ES" dirty="0"/>
              <a:t>Contempla la transfiguración de Jesús (Luc 9) y de la oración en el Huerto de los Olivos (Mc 14:33).</a:t>
            </a:r>
          </a:p>
          <a:p>
            <a:pPr marL="1163638" indent="-571500" fontAlgn="base">
              <a:buFont typeface="Wingdings" panose="05000000000000000000" pitchFamily="2" charset="2"/>
              <a:buChar char="Ø"/>
            </a:pPr>
            <a:r>
              <a:rPr lang="es-ES" dirty="0"/>
              <a:t>Después que Jesús resucitó: su aparición a orillas del lago de Tiberíades y la pesca milagrosa (</a:t>
            </a:r>
            <a:r>
              <a:rPr lang="es-ES" dirty="0" err="1"/>
              <a:t>Jn</a:t>
            </a:r>
            <a:r>
              <a:rPr lang="es-ES" dirty="0"/>
              <a:t> 21:1-8). </a:t>
            </a:r>
          </a:p>
          <a:p>
            <a:pPr marL="715963" indent="-715963" fontAlgn="base"/>
            <a:r>
              <a:rPr lang="es-ES" dirty="0"/>
              <a:t>10. Los Hechos de los Apóstoles registra su presencia en el Cenáculo en espera de la venida del Espíritu Santo</a:t>
            </a:r>
          </a:p>
          <a:p>
            <a:pPr marL="715963" indent="-715963" fontAlgn="base"/>
            <a:r>
              <a:rPr lang="es-ES" dirty="0"/>
              <a:t>	“ Y entrados, subieron al aposento alto, donde moraban Pedro </a:t>
            </a:r>
            <a:r>
              <a:rPr lang="es-ES" dirty="0">
                <a:solidFill>
                  <a:srgbClr val="FFC000"/>
                </a:solidFill>
              </a:rPr>
              <a:t>y Jacobo</a:t>
            </a:r>
            <a:r>
              <a:rPr lang="es-ES" dirty="0"/>
              <a:t>, Juan, Andrés, Felipe, Tomás, Bartolomé, Mateo, Jacobo hijo de Alfeo, Simón el Zelote y Judas hermano de Jacobo. (</a:t>
            </a:r>
            <a:r>
              <a:rPr lang="es-ES" dirty="0" err="1"/>
              <a:t>Hech</a:t>
            </a:r>
            <a:r>
              <a:rPr lang="es-ES" dirty="0"/>
              <a:t> 1:13). </a:t>
            </a:r>
          </a:p>
          <a:p>
            <a:pPr fontAlgn="base"/>
            <a:endParaRPr lang="es-ES" sz="2000" baseline="30000"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A6512730-6CDE-A51F-1E1B-54094C5FC868}"/>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136154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515380" y="1988840"/>
            <a:ext cx="11233248" cy="4320480"/>
          </a:xfrm>
        </p:spPr>
        <p:txBody>
          <a:bodyPr>
            <a:noAutofit/>
          </a:bodyPr>
          <a:lstStyle/>
          <a:p>
            <a:r>
              <a:rPr lang="es-ES" dirty="0">
                <a:solidFill>
                  <a:srgbClr val="FFC000"/>
                </a:solidFill>
              </a:rPr>
              <a:t>MINISTERIO</a:t>
            </a:r>
          </a:p>
          <a:p>
            <a:r>
              <a:rPr lang="es-ES" dirty="0"/>
              <a:t>Después de Pentecostés y cuando se desató la primera persecución de los cristianos, </a:t>
            </a:r>
          </a:p>
          <a:p>
            <a:pPr marL="536575"/>
            <a:r>
              <a:rPr lang="es-ES" dirty="0"/>
              <a:t>Hechos 8:3, 4. “Y Saulo asolaba la iglesia, y entrando casa por casa, arrastraba a hombres y a mujeres, y los entregaba en la cárcel. </a:t>
            </a:r>
            <a:r>
              <a:rPr lang="es-ES" dirty="0">
                <a:solidFill>
                  <a:srgbClr val="FFC000"/>
                </a:solidFill>
              </a:rPr>
              <a:t>Pero los que fueron esparcidos iban por todas partes anunciando el evangelio</a:t>
            </a:r>
            <a:r>
              <a:rPr lang="es-ES" dirty="0"/>
              <a:t>”.</a:t>
            </a:r>
          </a:p>
          <a:p>
            <a:pPr marL="571500" indent="-571500">
              <a:buFont typeface="Wingdings" panose="05000000000000000000" pitchFamily="2" charset="2"/>
              <a:buChar char="Ø"/>
            </a:pPr>
            <a:r>
              <a:rPr lang="es-ES" dirty="0"/>
              <a:t>La tradición cristiana dice que Jacobo cruzó el mar Mediterráneo y desembarcado para predicar el Evangelio en la Hispania (actuales España y Portugal).</a:t>
            </a:r>
          </a:p>
        </p:txBody>
      </p:sp>
      <p:sp>
        <p:nvSpPr>
          <p:cNvPr id="2" name="Título 1">
            <a:extLst>
              <a:ext uri="{FF2B5EF4-FFF2-40B4-BE49-F238E27FC236}">
                <a16:creationId xmlns:a16="http://schemas.microsoft.com/office/drawing/2014/main" id="{D4FD88DB-E41B-EE3B-FE52-C3076D54FA6B}"/>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15170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623392" y="1700808"/>
            <a:ext cx="11233248" cy="4320480"/>
          </a:xfrm>
        </p:spPr>
        <p:txBody>
          <a:bodyPr>
            <a:noAutofit/>
          </a:bodyPr>
          <a:lstStyle/>
          <a:p>
            <a:pPr marL="571500" indent="-571500">
              <a:buFont typeface="Wingdings" panose="05000000000000000000" pitchFamily="2" charset="2"/>
              <a:buChar char="Ø"/>
            </a:pPr>
            <a:r>
              <a:rPr lang="es-ES" dirty="0"/>
              <a:t>Según unos relatos, su prédica habría comenzado en la </a:t>
            </a:r>
            <a:r>
              <a:rPr lang="es-ES" dirty="0" err="1"/>
              <a:t>Gallaecia</a:t>
            </a:r>
            <a:r>
              <a:rPr lang="es-ES" dirty="0"/>
              <a:t>, a la que habría llegado tras pasar es estrecho de Gibraltar. </a:t>
            </a:r>
          </a:p>
          <a:p>
            <a:pPr marL="571500" indent="-571500">
              <a:buFont typeface="Wingdings" panose="05000000000000000000" pitchFamily="2" charset="2"/>
              <a:buChar char="Ø"/>
            </a:pPr>
            <a:r>
              <a:rPr lang="es-ES" dirty="0"/>
              <a:t>Siguió bordeando la Bética y la deshabitada costa de Portugal.</a:t>
            </a:r>
          </a:p>
          <a:p>
            <a:pPr marL="571500" indent="-571500">
              <a:buFont typeface="Wingdings" panose="05000000000000000000" pitchFamily="2" charset="2"/>
              <a:buChar char="Ø"/>
            </a:pPr>
            <a:r>
              <a:rPr lang="es-ES" dirty="0"/>
              <a:t>Predicó hasta en la actual La Coruña. </a:t>
            </a:r>
          </a:p>
          <a:p>
            <a:pPr marL="571500" indent="-571500">
              <a:buFont typeface="Wingdings" panose="05000000000000000000" pitchFamily="2" charset="2"/>
              <a:buChar char="Ø"/>
            </a:pPr>
            <a:r>
              <a:rPr lang="es-ES" dirty="0"/>
              <a:t>Actualmente es el patrono de España, por haber evangelizado España.</a:t>
            </a:r>
          </a:p>
          <a:p>
            <a:pPr marL="571500" indent="-571500">
              <a:buFont typeface="Wingdings" panose="05000000000000000000" pitchFamily="2" charset="2"/>
              <a:buChar char="Ø"/>
            </a:pPr>
            <a:r>
              <a:rPr lang="es-ES" dirty="0"/>
              <a:t>El 25 de julio celebran en su honor fiestas. En Santiago de Compostela (La Coruña) es la ciudad que mayores fiestas organiza en su honor. </a:t>
            </a:r>
          </a:p>
        </p:txBody>
      </p:sp>
      <p:sp>
        <p:nvSpPr>
          <p:cNvPr id="2" name="Título 1">
            <a:extLst>
              <a:ext uri="{FF2B5EF4-FFF2-40B4-BE49-F238E27FC236}">
                <a16:creationId xmlns:a16="http://schemas.microsoft.com/office/drawing/2014/main" id="{3292A6F9-9169-00AC-FAD4-9AE094BBD358}"/>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59694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432087"/>
            <a:ext cx="11449272" cy="5098876"/>
          </a:xfrm>
        </p:spPr>
        <p:txBody>
          <a:bodyPr>
            <a:noAutofit/>
          </a:bodyPr>
          <a:lstStyle/>
          <a:p>
            <a:pPr marL="715963" indent="-715963" fontAlgn="base"/>
            <a:r>
              <a:rPr lang="es-ES" sz="2600" dirty="0">
                <a:solidFill>
                  <a:srgbClr val="FFC000"/>
                </a:solidFill>
              </a:rPr>
              <a:t>Muerte</a:t>
            </a:r>
          </a:p>
          <a:p>
            <a:pPr fontAlgn="base"/>
            <a:r>
              <a:rPr lang="es-ES" sz="2600" dirty="0"/>
              <a:t>Jacobo es condenado a muerte y decapitado por orden del Rey de Judea Herodes Agripa I entre el 41 al 44 d. C.</a:t>
            </a:r>
          </a:p>
          <a:p>
            <a:pPr fontAlgn="base"/>
            <a:r>
              <a:rPr lang="es-ES" sz="2600" dirty="0"/>
              <a:t> “Y mató a espada a Jacobo, hermano de Juan” (</a:t>
            </a:r>
            <a:r>
              <a:rPr lang="es-ES" sz="2600" dirty="0" err="1"/>
              <a:t>Hech</a:t>
            </a:r>
            <a:r>
              <a:rPr lang="es-ES" sz="2600" dirty="0"/>
              <a:t> 12: 2). </a:t>
            </a:r>
          </a:p>
          <a:p>
            <a:pPr fontAlgn="base"/>
            <a:r>
              <a:rPr lang="es-ES" sz="2600" dirty="0"/>
              <a:t>“La muerte de </a:t>
            </a:r>
            <a:r>
              <a:rPr lang="es-ES" sz="2600" b="1" dirty="0"/>
              <a:t>Jacobo</a:t>
            </a:r>
            <a:r>
              <a:rPr lang="es-ES" sz="2600" dirty="0"/>
              <a:t> causó gran pesar y consternación entre los creyentes. Cuando Pedro también fue encarcelado, toda la iglesia se puso a orar y ayunar. </a:t>
            </a:r>
          </a:p>
          <a:p>
            <a:pPr fontAlgn="base"/>
            <a:r>
              <a:rPr lang="es-ES" sz="2600" dirty="0"/>
              <a:t>El acto de Herodes al dar muerte a </a:t>
            </a:r>
            <a:r>
              <a:rPr lang="es-ES" sz="2600" b="1" dirty="0"/>
              <a:t>Jacobo</a:t>
            </a:r>
            <a:r>
              <a:rPr lang="es-ES" sz="2600" dirty="0"/>
              <a:t> fue aplaudido por los judíos, aunque algunos se quejaron de la manera privada en quienes simpatizaban con ellos. Herodes, por lo tanto, siguió custodiando a Pedro con la intención de complacer aún más a los judíos con el espectáculo público de su muerte. (</a:t>
            </a:r>
            <a:r>
              <a:rPr lang="es-ES" sz="2600" dirty="0" err="1"/>
              <a:t>HAp</a:t>
            </a:r>
            <a:r>
              <a:rPr lang="es-ES" sz="2600" dirty="0"/>
              <a:t> 116).</a:t>
            </a:r>
          </a:p>
          <a:p>
            <a:pPr marL="715963" indent="-715963" fontAlgn="base"/>
            <a:endParaRPr lang="es-ES" sz="2600"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FD45011F-701C-8C41-9B09-9F3E19EBBDD1}"/>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323321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700808"/>
            <a:ext cx="11449272" cy="4392488"/>
          </a:xfrm>
        </p:spPr>
        <p:txBody>
          <a:bodyPr>
            <a:noAutofit/>
          </a:bodyPr>
          <a:lstStyle/>
          <a:p>
            <a:r>
              <a:rPr lang="es-ES" sz="2400" dirty="0"/>
              <a:t>“Llega la noche precedente a la propuesta ejecución. Un poderoso ángel es enviado del cielo para rescatar a Pedro. La luz que rodea al ángel llena la celda, pero no despierta al apóstol. Antes de sentir el toque de la mano angélica y oír una voz que le dice: “Levántate prestamente,” no se despierta lo suficiente para ver su celda iluminada por la luz del cielo, y a un ángel de gran gloria de pie delante de él. La voz del mensajero celestial le vuelve a decir: “Cíñete, y átate tus sandalias,” y Pedro vuelve a obedecer mecánicamente, con la asombrada mirada fija en el visitante, y creyendo estar soñando o en visión. Una vez más el ángel ordena: “Rodéate tu ropa, y sígueme.” Se dirige hacia la puerta, seguido por Pedro, tan locuaz de costumbre, ahora mudo de asombro. Pasan por encima de la guardia, y llegan a la pesada puerta cerrada con cerrojos, la cual se abre de por sí, y vuelve a cerrarse inmediatamente, mientras que los guardias de adentro y afuera están inmóviles en sus puestos”. (</a:t>
            </a:r>
            <a:r>
              <a:rPr lang="es-ES" sz="2400" dirty="0" err="1"/>
              <a:t>Hap</a:t>
            </a:r>
            <a:r>
              <a:rPr lang="es-ES" sz="2400" dirty="0"/>
              <a:t> 118).</a:t>
            </a:r>
          </a:p>
          <a:p>
            <a:pPr marL="715963" indent="-715963" fontAlgn="base"/>
            <a:endParaRPr lang="es-ES" sz="2400"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A35D4105-18AC-AB92-0132-332DE05834B2}"/>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134038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216785" y="2168428"/>
            <a:ext cx="11809312" cy="4569750"/>
          </a:xfrm>
        </p:spPr>
        <p:txBody>
          <a:bodyPr>
            <a:noAutofit/>
          </a:bodyPr>
          <a:lstStyle/>
          <a:p>
            <a:pPr algn="ctr"/>
            <a:r>
              <a:rPr lang="es-ES" sz="2400" dirty="0">
                <a:solidFill>
                  <a:srgbClr val="FFC000"/>
                </a:solidFill>
              </a:rPr>
              <a:t>INTERROGANTES</a:t>
            </a:r>
          </a:p>
          <a:p>
            <a:pPr marL="514350" indent="-514350">
              <a:buAutoNum type="arabicPeriod"/>
            </a:pPr>
            <a:r>
              <a:rPr lang="es-ES" b="1" dirty="0"/>
              <a:t>¿Por qué Dios permitió que muriera Jacobo y liberó a Pedro?</a:t>
            </a:r>
          </a:p>
          <a:p>
            <a:pPr marL="715963" indent="-715963" fontAlgn="base"/>
            <a:r>
              <a:rPr lang="es-ES" sz="2400" dirty="0"/>
              <a:t> 	La providencia de Dios permitió que Pedro acabase su ministerio en Roma, donde el emperador Nerón le mandó prender en los días en que fue preso Pablo. Así los dos veteranos apóstoles, durante tantos años separados, iban a dar su postrer testimonio por Cristo en la metrópoli del mundo, y derramar </a:t>
            </a:r>
            <a:r>
              <a:rPr lang="es-ES" sz="2400" dirty="0">
                <a:solidFill>
                  <a:srgbClr val="FFC000"/>
                </a:solidFill>
              </a:rPr>
              <a:t>su sangre como </a:t>
            </a:r>
            <a:r>
              <a:rPr lang="es-ES" sz="2400" b="1" dirty="0">
                <a:solidFill>
                  <a:srgbClr val="FFC000"/>
                </a:solidFill>
              </a:rPr>
              <a:t>semilla</a:t>
            </a:r>
            <a:r>
              <a:rPr lang="es-ES" sz="2400" dirty="0">
                <a:solidFill>
                  <a:srgbClr val="FFC000"/>
                </a:solidFill>
              </a:rPr>
              <a:t> de una copiosa cosecha de santos y </a:t>
            </a:r>
            <a:r>
              <a:rPr lang="es-ES" sz="2400" b="1" dirty="0">
                <a:solidFill>
                  <a:srgbClr val="FFC000"/>
                </a:solidFill>
              </a:rPr>
              <a:t>mártires</a:t>
            </a:r>
            <a:r>
              <a:rPr lang="es-ES" sz="2400" dirty="0">
                <a:solidFill>
                  <a:srgbClr val="FFC000"/>
                </a:solidFill>
              </a:rPr>
              <a:t>. </a:t>
            </a:r>
            <a:r>
              <a:rPr lang="es-ES" sz="2400" dirty="0"/>
              <a:t>(</a:t>
            </a:r>
            <a:r>
              <a:rPr lang="es-ES" sz="2400" dirty="0" err="1"/>
              <a:t>HAp</a:t>
            </a:r>
            <a:r>
              <a:rPr lang="es-ES" sz="2400" dirty="0"/>
              <a:t> 428).</a:t>
            </a:r>
          </a:p>
          <a:p>
            <a:pPr marL="715963" indent="-715963"/>
            <a:r>
              <a:rPr lang="es-ES" sz="2400" dirty="0"/>
              <a:t>	</a:t>
            </a:r>
            <a:r>
              <a:rPr lang="es-ES" sz="2400" i="1" dirty="0">
                <a:solidFill>
                  <a:srgbClr val="FFC000"/>
                </a:solidFill>
              </a:rPr>
              <a:t>Cuando termine el tiempo de gracia. </a:t>
            </a:r>
            <a:r>
              <a:rPr lang="es-ES" sz="2400" dirty="0"/>
              <a:t>Si la sangre de los fieles siervos de Cristo fuese entonces derramada, no sería ya, como la sangre de los </a:t>
            </a:r>
            <a:r>
              <a:rPr lang="es-ES" sz="2400" b="1" dirty="0"/>
              <a:t>mártires, semilla</a:t>
            </a:r>
            <a:r>
              <a:rPr lang="es-ES" sz="2400" dirty="0"/>
              <a:t> destinada a dar una cosecha para Dios. (EUD 223).</a:t>
            </a:r>
          </a:p>
        </p:txBody>
      </p:sp>
      <p:sp>
        <p:nvSpPr>
          <p:cNvPr id="2" name="Título 1">
            <a:extLst>
              <a:ext uri="{FF2B5EF4-FFF2-40B4-BE49-F238E27FC236}">
                <a16:creationId xmlns:a16="http://schemas.microsoft.com/office/drawing/2014/main" id="{FB2BF3A2-09C2-FB73-4EB5-A2E1EFCFFA2A}"/>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extLst>
      <p:ext uri="{BB962C8B-B14F-4D97-AF65-F5344CB8AC3E}">
        <p14:creationId xmlns:p14="http://schemas.microsoft.com/office/powerpoint/2010/main" val="393485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47553" y="1412776"/>
            <a:ext cx="11809312" cy="4392488"/>
          </a:xfrm>
        </p:spPr>
        <p:txBody>
          <a:bodyPr>
            <a:noAutofit/>
          </a:bodyPr>
          <a:lstStyle/>
          <a:p>
            <a:pPr algn="ctr"/>
            <a:r>
              <a:rPr lang="es-ES" dirty="0">
                <a:solidFill>
                  <a:srgbClr val="FFC000"/>
                </a:solidFill>
              </a:rPr>
              <a:t>INTERROGANTES</a:t>
            </a:r>
          </a:p>
          <a:p>
            <a:r>
              <a:rPr lang="es-ES" sz="2400" b="1" dirty="0"/>
              <a:t>2. ¿Por qué Dios escucha las oraciones de sanidad por el Covid-19 y permite que otros descansen?</a:t>
            </a:r>
          </a:p>
          <a:p>
            <a:pPr fontAlgn="base"/>
            <a:r>
              <a:rPr lang="es-ES" sz="2400" dirty="0"/>
              <a:t> 	Hagamos la misma obra que hicieron los apóstoles de Cristo; ofrezcamos oraciones por los enfermos, pues hay muchos que no pueden tener las ventajas de nuestros sanatorios. El Señor quitará enfermedades en respuesta a la oración.—MM, 320. </a:t>
            </a:r>
          </a:p>
          <a:p>
            <a:pPr fontAlgn="base"/>
            <a:r>
              <a:rPr lang="es-ES" sz="2400" dirty="0"/>
              <a:t>	En muchos casos en que se ora por la curación de algún enfermo, lo que llamamos fe no es más que presunción. (</a:t>
            </a:r>
            <a:r>
              <a:rPr lang="es-ES" sz="2400" dirty="0" err="1"/>
              <a:t>Or</a:t>
            </a:r>
            <a:r>
              <a:rPr lang="es-ES" sz="2400" dirty="0"/>
              <a:t> 281). </a:t>
            </a:r>
          </a:p>
          <a:p>
            <a:pPr fontAlgn="base"/>
            <a:r>
              <a:rPr lang="es-ES" sz="2400" dirty="0"/>
              <a:t>	Algunos preguntan: “¡Cómo es eso! ¿No se ofrecen oraciones para obtener sanidad milagrosa de los enfermos en lugar de establecer tantos sanatorios?” Si se hiciera esto en nuestras filas surgiría un gran fanatismo. Los que tienen mucha confianza propia de inmediato entrarían en acción.—</a:t>
            </a:r>
            <a:r>
              <a:rPr lang="es-ES" sz="2400" dirty="0" err="1"/>
              <a:t>Ev</a:t>
            </a:r>
            <a:r>
              <a:rPr lang="es-ES" sz="2400" dirty="0"/>
              <a:t>, 432.</a:t>
            </a:r>
          </a:p>
        </p:txBody>
      </p:sp>
      <p:sp>
        <p:nvSpPr>
          <p:cNvPr id="2" name="Título 1">
            <a:extLst>
              <a:ext uri="{FF2B5EF4-FFF2-40B4-BE49-F238E27FC236}">
                <a16:creationId xmlns:a16="http://schemas.microsoft.com/office/drawing/2014/main" id="{42B4D92A-8489-C648-7151-1E581D1C16CB}"/>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JACOBO</a:t>
            </a:r>
            <a:endParaRPr lang="en-US" sz="6600" dirty="0">
              <a:solidFill>
                <a:schemeClr val="bg1"/>
              </a:solidFill>
            </a:endParaRPr>
          </a:p>
        </p:txBody>
      </p:sp>
    </p:spTree>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B7D5920F981142B54E700C3F0CE96A" ma:contentTypeVersion="28" ma:contentTypeDescription="Create a new document." ma:contentTypeScope="" ma:versionID="1c81f63b01fd38f8003075948bd112f6">
  <xsd:schema xmlns:xsd="http://www.w3.org/2001/XMLSchema" xmlns:xs="http://www.w3.org/2001/XMLSchema" xmlns:p="http://schemas.microsoft.com/office/2006/metadata/properties" xmlns:ns3="e2097ba0-91a2-47de-85c1-e8dc8e7473a4" xmlns:ns4="8d9adaca-5523-4a5e-968e-03daff459647" targetNamespace="http://schemas.microsoft.com/office/2006/metadata/properties" ma:root="true" ma:fieldsID="b9933ad274513e8fd0f1bc99996fbc47" ns3:_="" ns4:_="">
    <xsd:import namespace="e2097ba0-91a2-47de-85c1-e8dc8e7473a4"/>
    <xsd:import namespace="8d9adaca-5523-4a5e-968e-03daff45964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97ba0-91a2-47de-85c1-e8dc8e7473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adaca-5523-4a5e-968e-03daff45964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chers xmlns="8d9adaca-5523-4a5e-968e-03daff459647">
      <UserInfo>
        <DisplayName/>
        <AccountId xsi:nil="true"/>
        <AccountType/>
      </UserInfo>
    </Teachers>
    <Self_Registration_Enabled xmlns="8d9adaca-5523-4a5e-968e-03daff459647" xsi:nil="true"/>
    <FolderType xmlns="8d9adaca-5523-4a5e-968e-03daff459647" xsi:nil="true"/>
    <DefaultSectionNames xmlns="8d9adaca-5523-4a5e-968e-03daff459647" xsi:nil="true"/>
    <AppVersion xmlns="8d9adaca-5523-4a5e-968e-03daff459647" xsi:nil="true"/>
    <NotebookType xmlns="8d9adaca-5523-4a5e-968e-03daff459647" xsi:nil="true"/>
    <Students xmlns="8d9adaca-5523-4a5e-968e-03daff459647">
      <UserInfo>
        <DisplayName/>
        <AccountId xsi:nil="true"/>
        <AccountType/>
      </UserInfo>
    </Students>
    <Student_Groups xmlns="8d9adaca-5523-4a5e-968e-03daff459647">
      <UserInfo>
        <DisplayName/>
        <AccountId xsi:nil="true"/>
        <AccountType/>
      </UserInfo>
    </Student_Groups>
    <Is_Collaboration_Space_Locked xmlns="8d9adaca-5523-4a5e-968e-03daff459647" xsi:nil="true"/>
    <Owner xmlns="8d9adaca-5523-4a5e-968e-03daff459647">
      <UserInfo>
        <DisplayName/>
        <AccountId xsi:nil="true"/>
        <AccountType/>
      </UserInfo>
    </Owner>
    <Has_Teacher_Only_SectionGroup xmlns="8d9adaca-5523-4a5e-968e-03daff459647" xsi:nil="true"/>
    <Self_Registration_Enabled0 xmlns="8d9adaca-5523-4a5e-968e-03daff459647" xsi:nil="true"/>
    <Invited_Teachers xmlns="8d9adaca-5523-4a5e-968e-03daff459647" xsi:nil="true"/>
    <CultureName xmlns="8d9adaca-5523-4a5e-968e-03daff459647" xsi:nil="true"/>
    <Invited_Students xmlns="8d9adaca-5523-4a5e-968e-03daff459647" xsi:nil="true"/>
  </documentManagement>
</p:properties>
</file>

<file path=customXml/itemProps1.xml><?xml version="1.0" encoding="utf-8"?>
<ds:datastoreItem xmlns:ds="http://schemas.openxmlformats.org/officeDocument/2006/customXml" ds:itemID="{5ABB3CB5-4FE9-4A73-A589-CA85988FCD08}">
  <ds:schemaRefs>
    <ds:schemaRef ds:uri="http://schemas.microsoft.com/sharepoint/v3/contenttype/forms"/>
  </ds:schemaRefs>
</ds:datastoreItem>
</file>

<file path=customXml/itemProps2.xml><?xml version="1.0" encoding="utf-8"?>
<ds:datastoreItem xmlns:ds="http://schemas.openxmlformats.org/officeDocument/2006/customXml" ds:itemID="{004CC63F-F97A-4883-9281-C663E2CE1667}">
  <ds:schemaRefs>
    <ds:schemaRef ds:uri="8d9adaca-5523-4a5e-968e-03daff459647"/>
    <ds:schemaRef ds:uri="e2097ba0-91a2-47de-85c1-e8dc8e7473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A8345D43-895F-4178-B198-EC12ECB475D7}">
  <ds:schemaRefs>
    <ds:schemaRef ds:uri="8d9adaca-5523-4a5e-968e-03daff459647"/>
    <ds:schemaRef ds:uri="e2097ba0-91a2-47de-85c1-e8dc8e7473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16027</TotalTime>
  <Words>1948</Words>
  <Application>Microsoft Office PowerPoint</Application>
  <PresentationFormat>Panorámica</PresentationFormat>
  <Paragraphs>75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Montserrat</vt:lpstr>
      <vt:lpstr>Times New Roman</vt:lpstr>
      <vt:lpstr>Wingdings</vt:lpstr>
      <vt:lpstr>1_Tema de Office</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lpstr>SERIE LOS 12 APÓSTOLES JACOBO</vt:lpstr>
    </vt:vector>
  </TitlesOfParts>
  <Company>PiKoMuLe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PREDICACIÓN BIBLICA Franz Ríos Th.D PANAMÁ</dc:title>
  <dc:creator>Dr. Franz Rios</dc:creator>
  <cp:lastModifiedBy>Dodanim Castillo Aráuz</cp:lastModifiedBy>
  <cp:revision>295</cp:revision>
  <dcterms:created xsi:type="dcterms:W3CDTF">2009-07-29T15:25:36Z</dcterms:created>
  <dcterms:modified xsi:type="dcterms:W3CDTF">2022-09-03T21:29:24Z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0x0101000AB7D5920F981142B54E700C3F0CE96A</vt:lpwstr>
  </property>
</Properties>
</file>