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4"/>
  </p:sldMasterIdLst>
  <p:notesMasterIdLst>
    <p:notesMasterId r:id="rId14"/>
  </p:notesMasterIdLst>
  <p:sldIdLst>
    <p:sldId id="436" r:id="rId5"/>
    <p:sldId id="466" r:id="rId6"/>
    <p:sldId id="467" r:id="rId7"/>
    <p:sldId id="464" r:id="rId8"/>
    <p:sldId id="465" r:id="rId9"/>
    <p:sldId id="468" r:id="rId10"/>
    <p:sldId id="441" r:id="rId11"/>
    <p:sldId id="469" r:id="rId12"/>
    <p:sldId id="470" r:id="rId1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222A35"/>
    <a:srgbClr val="FC4242"/>
    <a:srgbClr val="F6F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0BFCE7-BD8A-49C2-842A-7B23DF49A2D8}" v="8" dt="2022-09-03T21:33:59.5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21"/>
  </p:normalViewPr>
  <p:slideViewPr>
    <p:cSldViewPr>
      <p:cViewPr varScale="1">
        <p:scale>
          <a:sx n="74" d="100"/>
          <a:sy n="74" d="100"/>
        </p:scale>
        <p:origin x="336" y="1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16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z Rios" userId="11360a9a-973a-4a53-9e4f-6930a6f815bd" providerId="ADAL" clId="{660227DA-88D8-401B-A159-C2FBA4C19E25}"/>
    <pc:docChg chg="undo custSel addSld delSld modSld">
      <pc:chgData name="Franz Rios" userId="11360a9a-973a-4a53-9e4f-6930a6f815bd" providerId="ADAL" clId="{660227DA-88D8-401B-A159-C2FBA4C19E25}" dt="2021-09-18T23:41:36.492" v="1130" actId="20577"/>
      <pc:docMkLst>
        <pc:docMk/>
      </pc:docMkLst>
      <pc:sldChg chg="del">
        <pc:chgData name="Franz Rios" userId="11360a9a-973a-4a53-9e4f-6930a6f815bd" providerId="ADAL" clId="{660227DA-88D8-401B-A159-C2FBA4C19E25}" dt="2021-09-18T23:18:54.706" v="610" actId="2696"/>
        <pc:sldMkLst>
          <pc:docMk/>
          <pc:sldMk cId="0" sldId="423"/>
        </pc:sldMkLst>
      </pc:sldChg>
      <pc:sldChg chg="modSp add mod">
        <pc:chgData name="Franz Rios" userId="11360a9a-973a-4a53-9e4f-6930a6f815bd" providerId="ADAL" clId="{660227DA-88D8-401B-A159-C2FBA4C19E25}" dt="2021-09-18T15:06:05.335" v="339" actId="14100"/>
        <pc:sldMkLst>
          <pc:docMk/>
          <pc:sldMk cId="1934095615" sldId="436"/>
        </pc:sldMkLst>
        <pc:spChg chg="mod">
          <ac:chgData name="Franz Rios" userId="11360a9a-973a-4a53-9e4f-6930a6f815bd" providerId="ADAL" clId="{660227DA-88D8-401B-A159-C2FBA4C19E25}" dt="2021-09-18T15:06:05.335" v="339" actId="14100"/>
          <ac:spMkLst>
            <pc:docMk/>
            <pc:sldMk cId="1934095615" sldId="436"/>
            <ac:spMk id="2" creationId="{AEAC01E0-0604-4ABF-8E47-30C244B42C16}"/>
          </ac:spMkLst>
        </pc:spChg>
        <pc:spChg chg="mod">
          <ac:chgData name="Franz Rios" userId="11360a9a-973a-4a53-9e4f-6930a6f815bd" providerId="ADAL" clId="{660227DA-88D8-401B-A159-C2FBA4C19E25}" dt="2021-09-18T14:56:22.400" v="220" actId="1036"/>
          <ac:spMkLst>
            <pc:docMk/>
            <pc:sldMk cId="1934095615" sldId="436"/>
            <ac:spMk id="3" creationId="{CEE29313-4BDD-4535-A7BC-5549B231AB5B}"/>
          </ac:spMkLst>
        </pc:spChg>
      </pc:sldChg>
      <pc:sldChg chg="modSp mod">
        <pc:chgData name="Franz Rios" userId="11360a9a-973a-4a53-9e4f-6930a6f815bd" providerId="ADAL" clId="{660227DA-88D8-401B-A159-C2FBA4C19E25}" dt="2021-09-18T23:30:55.424" v="930" actId="20577"/>
        <pc:sldMkLst>
          <pc:docMk/>
          <pc:sldMk cId="151708311" sldId="441"/>
        </pc:sldMkLst>
        <pc:spChg chg="mod">
          <ac:chgData name="Franz Rios" userId="11360a9a-973a-4a53-9e4f-6930a6f815bd" providerId="ADAL" clId="{660227DA-88D8-401B-A159-C2FBA4C19E25}" dt="2021-09-18T23:30:55.424" v="930" actId="20577"/>
          <ac:spMkLst>
            <pc:docMk/>
            <pc:sldMk cId="151708311" sldId="441"/>
            <ac:spMk id="3" creationId="{CEE29313-4BDD-4535-A7BC-5549B231AB5B}"/>
          </ac:spMkLst>
        </pc:spChg>
      </pc:sldChg>
      <pc:sldChg chg="add del">
        <pc:chgData name="Franz Rios" userId="11360a9a-973a-4a53-9e4f-6930a6f815bd" providerId="ADAL" clId="{660227DA-88D8-401B-A159-C2FBA4C19E25}" dt="2021-09-18T23:19:10.976" v="616" actId="2696"/>
        <pc:sldMkLst>
          <pc:docMk/>
          <pc:sldMk cId="1239174623" sldId="446"/>
        </pc:sldMkLst>
      </pc:sldChg>
      <pc:sldChg chg="del">
        <pc:chgData name="Franz Rios" userId="11360a9a-973a-4a53-9e4f-6930a6f815bd" providerId="ADAL" clId="{660227DA-88D8-401B-A159-C2FBA4C19E25}" dt="2021-09-18T23:19:12.186" v="617" actId="2696"/>
        <pc:sldMkLst>
          <pc:docMk/>
          <pc:sldMk cId="1361543970" sldId="450"/>
        </pc:sldMkLst>
      </pc:sldChg>
      <pc:sldChg chg="del">
        <pc:chgData name="Franz Rios" userId="11360a9a-973a-4a53-9e4f-6930a6f815bd" providerId="ADAL" clId="{660227DA-88D8-401B-A159-C2FBA4C19E25}" dt="2021-09-18T23:18:50.373" v="607" actId="2696"/>
        <pc:sldMkLst>
          <pc:docMk/>
          <pc:sldMk cId="3233210114" sldId="451"/>
        </pc:sldMkLst>
      </pc:sldChg>
      <pc:sldChg chg="del">
        <pc:chgData name="Franz Rios" userId="11360a9a-973a-4a53-9e4f-6930a6f815bd" providerId="ADAL" clId="{660227DA-88D8-401B-A159-C2FBA4C19E25}" dt="2021-09-18T23:18:49.279" v="606" actId="2696"/>
        <pc:sldMkLst>
          <pc:docMk/>
          <pc:sldMk cId="596942312" sldId="452"/>
        </pc:sldMkLst>
      </pc:sldChg>
      <pc:sldChg chg="del">
        <pc:chgData name="Franz Rios" userId="11360a9a-973a-4a53-9e4f-6930a6f815bd" providerId="ADAL" clId="{660227DA-88D8-401B-A159-C2FBA4C19E25}" dt="2021-09-18T23:18:51.808" v="608" actId="2696"/>
        <pc:sldMkLst>
          <pc:docMk/>
          <pc:sldMk cId="1340388109" sldId="455"/>
        </pc:sldMkLst>
      </pc:sldChg>
      <pc:sldChg chg="del">
        <pc:chgData name="Franz Rios" userId="11360a9a-973a-4a53-9e4f-6930a6f815bd" providerId="ADAL" clId="{660227DA-88D8-401B-A159-C2FBA4C19E25}" dt="2021-09-18T23:18:53.833" v="609" actId="2696"/>
        <pc:sldMkLst>
          <pc:docMk/>
          <pc:sldMk cId="3934858356" sldId="456"/>
        </pc:sldMkLst>
      </pc:sldChg>
      <pc:sldChg chg="del">
        <pc:chgData name="Franz Rios" userId="11360a9a-973a-4a53-9e4f-6930a6f815bd" providerId="ADAL" clId="{660227DA-88D8-401B-A159-C2FBA4C19E25}" dt="2021-09-18T23:18:55.585" v="611" actId="2696"/>
        <pc:sldMkLst>
          <pc:docMk/>
          <pc:sldMk cId="819904892" sldId="457"/>
        </pc:sldMkLst>
      </pc:sldChg>
      <pc:sldChg chg="del">
        <pc:chgData name="Franz Rios" userId="11360a9a-973a-4a53-9e4f-6930a6f815bd" providerId="ADAL" clId="{660227DA-88D8-401B-A159-C2FBA4C19E25}" dt="2021-09-18T23:18:58.055" v="614" actId="2696"/>
        <pc:sldMkLst>
          <pc:docMk/>
          <pc:sldMk cId="815426371" sldId="458"/>
        </pc:sldMkLst>
      </pc:sldChg>
      <pc:sldChg chg="del">
        <pc:chgData name="Franz Rios" userId="11360a9a-973a-4a53-9e4f-6930a6f815bd" providerId="ADAL" clId="{660227DA-88D8-401B-A159-C2FBA4C19E25}" dt="2021-09-18T23:18:57.295" v="613" actId="2696"/>
        <pc:sldMkLst>
          <pc:docMk/>
          <pc:sldMk cId="2869082155" sldId="459"/>
        </pc:sldMkLst>
      </pc:sldChg>
      <pc:sldChg chg="del">
        <pc:chgData name="Franz Rios" userId="11360a9a-973a-4a53-9e4f-6930a6f815bd" providerId="ADAL" clId="{660227DA-88D8-401B-A159-C2FBA4C19E25}" dt="2021-09-18T23:18:58.899" v="615" actId="2696"/>
        <pc:sldMkLst>
          <pc:docMk/>
          <pc:sldMk cId="1623908952" sldId="460"/>
        </pc:sldMkLst>
      </pc:sldChg>
      <pc:sldChg chg="del">
        <pc:chgData name="Franz Rios" userId="11360a9a-973a-4a53-9e4f-6930a6f815bd" providerId="ADAL" clId="{660227DA-88D8-401B-A159-C2FBA4C19E25}" dt="2021-09-18T23:18:56.446" v="612" actId="2696"/>
        <pc:sldMkLst>
          <pc:docMk/>
          <pc:sldMk cId="2909764473" sldId="461"/>
        </pc:sldMkLst>
      </pc:sldChg>
      <pc:sldChg chg="del">
        <pc:chgData name="Franz Rios" userId="11360a9a-973a-4a53-9e4f-6930a6f815bd" providerId="ADAL" clId="{660227DA-88D8-401B-A159-C2FBA4C19E25}" dt="2021-09-18T15:06:40.953" v="343" actId="2696"/>
        <pc:sldMkLst>
          <pc:docMk/>
          <pc:sldMk cId="2450156186" sldId="463"/>
        </pc:sldMkLst>
      </pc:sldChg>
      <pc:sldChg chg="addSp delSp modSp add mod">
        <pc:chgData name="Franz Rios" userId="11360a9a-973a-4a53-9e4f-6930a6f815bd" providerId="ADAL" clId="{660227DA-88D8-401B-A159-C2FBA4C19E25}" dt="2021-09-18T15:00:25.482" v="244" actId="14100"/>
        <pc:sldMkLst>
          <pc:docMk/>
          <pc:sldMk cId="3887714146" sldId="466"/>
        </pc:sldMkLst>
        <pc:spChg chg="del">
          <ac:chgData name="Franz Rios" userId="11360a9a-973a-4a53-9e4f-6930a6f815bd" providerId="ADAL" clId="{660227DA-88D8-401B-A159-C2FBA4C19E25}" dt="2021-09-18T15:00:08.295" v="242" actId="21"/>
          <ac:spMkLst>
            <pc:docMk/>
            <pc:sldMk cId="3887714146" sldId="466"/>
            <ac:spMk id="2" creationId="{AEAC01E0-0604-4ABF-8E47-30C244B42C16}"/>
          </ac:spMkLst>
        </pc:spChg>
        <pc:spChg chg="del mod">
          <ac:chgData name="Franz Rios" userId="11360a9a-973a-4a53-9e4f-6930a6f815bd" providerId="ADAL" clId="{660227DA-88D8-401B-A159-C2FBA4C19E25}" dt="2021-09-18T14:59:36.310" v="239" actId="21"/>
          <ac:spMkLst>
            <pc:docMk/>
            <pc:sldMk cId="3887714146" sldId="466"/>
            <ac:spMk id="3" creationId="{CEE29313-4BDD-4535-A7BC-5549B231AB5B}"/>
          </ac:spMkLst>
        </pc:spChg>
        <pc:spChg chg="add del mod">
          <ac:chgData name="Franz Rios" userId="11360a9a-973a-4a53-9e4f-6930a6f815bd" providerId="ADAL" clId="{660227DA-88D8-401B-A159-C2FBA4C19E25}" dt="2021-09-18T15:00:17.796" v="243" actId="21"/>
          <ac:spMkLst>
            <pc:docMk/>
            <pc:sldMk cId="3887714146" sldId="466"/>
            <ac:spMk id="7" creationId="{A8E593C9-2741-4812-ACDA-107729C2E866}"/>
          </ac:spMkLst>
        </pc:spChg>
        <pc:picChg chg="add mod">
          <ac:chgData name="Franz Rios" userId="11360a9a-973a-4a53-9e4f-6930a6f815bd" providerId="ADAL" clId="{660227DA-88D8-401B-A159-C2FBA4C19E25}" dt="2021-09-18T15:00:25.482" v="244" actId="14100"/>
          <ac:picMkLst>
            <pc:docMk/>
            <pc:sldMk cId="3887714146" sldId="466"/>
            <ac:picMk id="5" creationId="{490B6AC7-0622-4416-93E7-3A71A2F66CE5}"/>
          </ac:picMkLst>
        </pc:picChg>
      </pc:sldChg>
      <pc:sldChg chg="addSp delSp modSp add mod">
        <pc:chgData name="Franz Rios" userId="11360a9a-973a-4a53-9e4f-6930a6f815bd" providerId="ADAL" clId="{660227DA-88D8-401B-A159-C2FBA4C19E25}" dt="2021-09-18T15:06:12.269" v="340"/>
        <pc:sldMkLst>
          <pc:docMk/>
          <pc:sldMk cId="803423585" sldId="467"/>
        </pc:sldMkLst>
        <pc:spChg chg="add mod">
          <ac:chgData name="Franz Rios" userId="11360a9a-973a-4a53-9e4f-6930a6f815bd" providerId="ADAL" clId="{660227DA-88D8-401B-A159-C2FBA4C19E25}" dt="2021-09-18T15:05:45.478" v="338" actId="20577"/>
          <ac:spMkLst>
            <pc:docMk/>
            <pc:sldMk cId="803423585" sldId="467"/>
            <ac:spMk id="6" creationId="{CB013EC6-E4EB-47C9-8655-E8541603FA1B}"/>
          </ac:spMkLst>
        </pc:spChg>
        <pc:spChg chg="add mod">
          <ac:chgData name="Franz Rios" userId="11360a9a-973a-4a53-9e4f-6930a6f815bd" providerId="ADAL" clId="{660227DA-88D8-401B-A159-C2FBA4C19E25}" dt="2021-09-18T15:06:12.269" v="340"/>
          <ac:spMkLst>
            <pc:docMk/>
            <pc:sldMk cId="803423585" sldId="467"/>
            <ac:spMk id="7" creationId="{9A8183CF-45F2-45AB-AF90-34D8C3B0AFDF}"/>
          </ac:spMkLst>
        </pc:spChg>
        <pc:picChg chg="del">
          <ac:chgData name="Franz Rios" userId="11360a9a-973a-4a53-9e4f-6930a6f815bd" providerId="ADAL" clId="{660227DA-88D8-401B-A159-C2FBA4C19E25}" dt="2021-09-18T15:01:36.683" v="246" actId="21"/>
          <ac:picMkLst>
            <pc:docMk/>
            <pc:sldMk cId="803423585" sldId="467"/>
            <ac:picMk id="5" creationId="{490B6AC7-0622-4416-93E7-3A71A2F66CE5}"/>
          </ac:picMkLst>
        </pc:picChg>
      </pc:sldChg>
      <pc:sldChg chg="modSp add mod">
        <pc:chgData name="Franz Rios" userId="11360a9a-973a-4a53-9e4f-6930a6f815bd" providerId="ADAL" clId="{660227DA-88D8-401B-A159-C2FBA4C19E25}" dt="2021-09-18T23:09:39.375" v="599" actId="1035"/>
        <pc:sldMkLst>
          <pc:docMk/>
          <pc:sldMk cId="2389822351" sldId="468"/>
        </pc:sldMkLst>
        <pc:spChg chg="mod">
          <ac:chgData name="Franz Rios" userId="11360a9a-973a-4a53-9e4f-6930a6f815bd" providerId="ADAL" clId="{660227DA-88D8-401B-A159-C2FBA4C19E25}" dt="2021-09-18T15:08:46.025" v="426" actId="6549"/>
          <ac:spMkLst>
            <pc:docMk/>
            <pc:sldMk cId="2389822351" sldId="468"/>
            <ac:spMk id="2" creationId="{AEAC01E0-0604-4ABF-8E47-30C244B42C16}"/>
          </ac:spMkLst>
        </pc:spChg>
        <pc:spChg chg="mod">
          <ac:chgData name="Franz Rios" userId="11360a9a-973a-4a53-9e4f-6930a6f815bd" providerId="ADAL" clId="{660227DA-88D8-401B-A159-C2FBA4C19E25}" dt="2021-09-18T23:09:39.375" v="599" actId="1035"/>
          <ac:spMkLst>
            <pc:docMk/>
            <pc:sldMk cId="2389822351" sldId="468"/>
            <ac:spMk id="3" creationId="{CEE29313-4BDD-4535-A7BC-5549B231AB5B}"/>
          </ac:spMkLst>
        </pc:spChg>
      </pc:sldChg>
      <pc:sldChg chg="modSp add mod">
        <pc:chgData name="Franz Rios" userId="11360a9a-973a-4a53-9e4f-6930a6f815bd" providerId="ADAL" clId="{660227DA-88D8-401B-A159-C2FBA4C19E25}" dt="2021-09-18T23:34:00.551" v="976" actId="1036"/>
        <pc:sldMkLst>
          <pc:docMk/>
          <pc:sldMk cId="1892334432" sldId="469"/>
        </pc:sldMkLst>
        <pc:spChg chg="mod">
          <ac:chgData name="Franz Rios" userId="11360a9a-973a-4a53-9e4f-6930a6f815bd" providerId="ADAL" clId="{660227DA-88D8-401B-A159-C2FBA4C19E25}" dt="2021-09-18T23:34:00.551" v="976" actId="1036"/>
          <ac:spMkLst>
            <pc:docMk/>
            <pc:sldMk cId="1892334432" sldId="469"/>
            <ac:spMk id="3" creationId="{CEE29313-4BDD-4535-A7BC-5549B231AB5B}"/>
          </ac:spMkLst>
        </pc:spChg>
      </pc:sldChg>
      <pc:sldChg chg="modSp add mod">
        <pc:chgData name="Franz Rios" userId="11360a9a-973a-4a53-9e4f-6930a6f815bd" providerId="ADAL" clId="{660227DA-88D8-401B-A159-C2FBA4C19E25}" dt="2021-09-18T23:41:36.492" v="1130" actId="20577"/>
        <pc:sldMkLst>
          <pc:docMk/>
          <pc:sldMk cId="716383635" sldId="470"/>
        </pc:sldMkLst>
        <pc:spChg chg="mod">
          <ac:chgData name="Franz Rios" userId="11360a9a-973a-4a53-9e4f-6930a6f815bd" providerId="ADAL" clId="{660227DA-88D8-401B-A159-C2FBA4C19E25}" dt="2021-09-18T23:41:36.492" v="1130" actId="20577"/>
          <ac:spMkLst>
            <pc:docMk/>
            <pc:sldMk cId="716383635" sldId="470"/>
            <ac:spMk id="3" creationId="{CEE29313-4BDD-4535-A7BC-5549B231AB5B}"/>
          </ac:spMkLst>
        </pc:spChg>
      </pc:sldChg>
    </pc:docChg>
  </pc:docChgLst>
  <pc:docChgLst>
    <pc:chgData name="Dodanim Castillo" userId="083a3bfb-6fd1-40f9-aaf3-6912d31f02cd" providerId="ADAL" clId="{C80BFCE7-BD8A-49C2-842A-7B23DF49A2D8}"/>
    <pc:docChg chg="custSel addSld delSld modSld">
      <pc:chgData name="Dodanim Castillo" userId="083a3bfb-6fd1-40f9-aaf3-6912d31f02cd" providerId="ADAL" clId="{C80BFCE7-BD8A-49C2-842A-7B23DF49A2D8}" dt="2022-09-03T21:34:04.609" v="19" actId="1076"/>
      <pc:docMkLst>
        <pc:docMk/>
      </pc:docMkLst>
      <pc:sldChg chg="modSp mod">
        <pc:chgData name="Dodanim Castillo" userId="083a3bfb-6fd1-40f9-aaf3-6912d31f02cd" providerId="ADAL" clId="{C80BFCE7-BD8A-49C2-842A-7B23DF49A2D8}" dt="2022-09-03T21:32:19.881" v="8" actId="1076"/>
        <pc:sldMkLst>
          <pc:docMk/>
          <pc:sldMk cId="1934095615" sldId="436"/>
        </pc:sldMkLst>
        <pc:spChg chg="mod">
          <ac:chgData name="Dodanim Castillo" userId="083a3bfb-6fd1-40f9-aaf3-6912d31f02cd" providerId="ADAL" clId="{C80BFCE7-BD8A-49C2-842A-7B23DF49A2D8}" dt="2022-09-03T21:32:19.881" v="8" actId="1076"/>
          <ac:spMkLst>
            <pc:docMk/>
            <pc:sldMk cId="1934095615" sldId="436"/>
            <ac:spMk id="3" creationId="{CEE29313-4BDD-4535-A7BC-5549B231AB5B}"/>
          </ac:spMkLst>
        </pc:spChg>
      </pc:sldChg>
      <pc:sldChg chg="addSp modSp mod">
        <pc:chgData name="Dodanim Castillo" userId="083a3bfb-6fd1-40f9-aaf3-6912d31f02cd" providerId="ADAL" clId="{C80BFCE7-BD8A-49C2-842A-7B23DF49A2D8}" dt="2022-09-03T21:33:39.218" v="12" actId="1076"/>
        <pc:sldMkLst>
          <pc:docMk/>
          <pc:sldMk cId="151708311" sldId="441"/>
        </pc:sldMkLst>
        <pc:spChg chg="add mod">
          <ac:chgData name="Dodanim Castillo" userId="083a3bfb-6fd1-40f9-aaf3-6912d31f02cd" providerId="ADAL" clId="{C80BFCE7-BD8A-49C2-842A-7B23DF49A2D8}" dt="2022-09-03T21:33:28.022" v="9"/>
          <ac:spMkLst>
            <pc:docMk/>
            <pc:sldMk cId="151708311" sldId="441"/>
            <ac:spMk id="2" creationId="{6BD4B3A9-CFC5-9D5A-E5D0-8BEA3DF700AD}"/>
          </ac:spMkLst>
        </pc:spChg>
        <pc:spChg chg="mod">
          <ac:chgData name="Dodanim Castillo" userId="083a3bfb-6fd1-40f9-aaf3-6912d31f02cd" providerId="ADAL" clId="{C80BFCE7-BD8A-49C2-842A-7B23DF49A2D8}" dt="2022-09-03T21:33:39.218" v="12" actId="1076"/>
          <ac:spMkLst>
            <pc:docMk/>
            <pc:sldMk cId="151708311" sldId="441"/>
            <ac:spMk id="3" creationId="{CEE29313-4BDD-4535-A7BC-5549B231AB5B}"/>
          </ac:spMkLst>
        </pc:spChg>
      </pc:sldChg>
      <pc:sldChg chg="del">
        <pc:chgData name="Dodanim Castillo" userId="083a3bfb-6fd1-40f9-aaf3-6912d31f02cd" providerId="ADAL" clId="{C80BFCE7-BD8A-49C2-842A-7B23DF49A2D8}" dt="2022-09-03T21:25:30.124" v="1" actId="47"/>
        <pc:sldMkLst>
          <pc:docMk/>
          <pc:sldMk cId="2442428622" sldId="444"/>
        </pc:sldMkLst>
      </pc:sldChg>
      <pc:sldChg chg="add del">
        <pc:chgData name="Dodanim Castillo" userId="083a3bfb-6fd1-40f9-aaf3-6912d31f02cd" providerId="ADAL" clId="{C80BFCE7-BD8A-49C2-842A-7B23DF49A2D8}" dt="2022-09-03T21:25:56.397" v="2" actId="47"/>
        <pc:sldMkLst>
          <pc:docMk/>
          <pc:sldMk cId="2725665648" sldId="457"/>
        </pc:sldMkLst>
      </pc:sldChg>
      <pc:sldChg chg="addSp delSp modSp del mod setBg">
        <pc:chgData name="Dodanim Castillo" userId="083a3bfb-6fd1-40f9-aaf3-6912d31f02cd" providerId="ADAL" clId="{C80BFCE7-BD8A-49C2-842A-7B23DF49A2D8}" dt="2022-09-03T21:31:52.535" v="7" actId="47"/>
        <pc:sldMkLst>
          <pc:docMk/>
          <pc:sldMk cId="3166650135" sldId="462"/>
        </pc:sldMkLst>
        <pc:spChg chg="mod">
          <ac:chgData name="Dodanim Castillo" userId="083a3bfb-6fd1-40f9-aaf3-6912d31f02cd" providerId="ADAL" clId="{C80BFCE7-BD8A-49C2-842A-7B23DF49A2D8}" dt="2022-09-03T21:31:33.099" v="6" actId="26606"/>
          <ac:spMkLst>
            <pc:docMk/>
            <pc:sldMk cId="3166650135" sldId="462"/>
            <ac:spMk id="2" creationId="{AEAC01E0-0604-4ABF-8E47-30C244B42C16}"/>
          </ac:spMkLst>
        </pc:spChg>
        <pc:spChg chg="ord">
          <ac:chgData name="Dodanim Castillo" userId="083a3bfb-6fd1-40f9-aaf3-6912d31f02cd" providerId="ADAL" clId="{C80BFCE7-BD8A-49C2-842A-7B23DF49A2D8}" dt="2022-09-03T21:31:33.099" v="6" actId="26606"/>
          <ac:spMkLst>
            <pc:docMk/>
            <pc:sldMk cId="3166650135" sldId="462"/>
            <ac:spMk id="4" creationId="{DA8C23A4-41BB-4445-B023-2D169FFEFD0D}"/>
          </ac:spMkLst>
        </pc:spChg>
        <pc:spChg chg="add">
          <ac:chgData name="Dodanim Castillo" userId="083a3bfb-6fd1-40f9-aaf3-6912d31f02cd" providerId="ADAL" clId="{C80BFCE7-BD8A-49C2-842A-7B23DF49A2D8}" dt="2022-09-03T21:31:33.099" v="6" actId="26606"/>
          <ac:spMkLst>
            <pc:docMk/>
            <pc:sldMk cId="3166650135" sldId="462"/>
            <ac:spMk id="9" creationId="{9B7AD9F6-8CE7-4299-8FC6-328F4DCD3FF9}"/>
          </ac:spMkLst>
        </pc:spChg>
        <pc:spChg chg="add">
          <ac:chgData name="Dodanim Castillo" userId="083a3bfb-6fd1-40f9-aaf3-6912d31f02cd" providerId="ADAL" clId="{C80BFCE7-BD8A-49C2-842A-7B23DF49A2D8}" dt="2022-09-03T21:31:33.099" v="6" actId="26606"/>
          <ac:spMkLst>
            <pc:docMk/>
            <pc:sldMk cId="3166650135" sldId="462"/>
            <ac:spMk id="11" creationId="{F49775AF-8896-43EE-92C6-83497D6DC56F}"/>
          </ac:spMkLst>
        </pc:spChg>
        <pc:picChg chg="add mod">
          <ac:chgData name="Dodanim Castillo" userId="083a3bfb-6fd1-40f9-aaf3-6912d31f02cd" providerId="ADAL" clId="{C80BFCE7-BD8A-49C2-842A-7B23DF49A2D8}" dt="2022-09-03T21:31:33.099" v="6" actId="26606"/>
          <ac:picMkLst>
            <pc:docMk/>
            <pc:sldMk cId="3166650135" sldId="462"/>
            <ac:picMk id="3" creationId="{DF7DD1C4-D3AD-3971-78EE-0D157E2F5C3B}"/>
          </ac:picMkLst>
        </pc:picChg>
        <pc:picChg chg="del">
          <ac:chgData name="Dodanim Castillo" userId="083a3bfb-6fd1-40f9-aaf3-6912d31f02cd" providerId="ADAL" clId="{C80BFCE7-BD8A-49C2-842A-7B23DF49A2D8}" dt="2022-09-03T21:29:45.223" v="3" actId="478"/>
          <ac:picMkLst>
            <pc:docMk/>
            <pc:sldMk cId="3166650135" sldId="462"/>
            <ac:picMk id="8" creationId="{A09047B6-B7FB-422E-9415-B2C4E320EFB5}"/>
          </ac:picMkLst>
        </pc:picChg>
        <pc:picChg chg="del">
          <ac:chgData name="Dodanim Castillo" userId="083a3bfb-6fd1-40f9-aaf3-6912d31f02cd" providerId="ADAL" clId="{C80BFCE7-BD8A-49C2-842A-7B23DF49A2D8}" dt="2022-09-03T21:29:46.135" v="4" actId="478"/>
          <ac:picMkLst>
            <pc:docMk/>
            <pc:sldMk cId="3166650135" sldId="462"/>
            <ac:picMk id="1026" creationId="{5CA263E0-16B2-4215-9EC7-13B3BE669428}"/>
          </ac:picMkLst>
        </pc:picChg>
      </pc:sldChg>
      <pc:sldChg chg="addSp modSp mod">
        <pc:chgData name="Dodanim Castillo" userId="083a3bfb-6fd1-40f9-aaf3-6912d31f02cd" providerId="ADAL" clId="{C80BFCE7-BD8A-49C2-842A-7B23DF49A2D8}" dt="2022-09-03T21:33:55.327" v="17" actId="1076"/>
        <pc:sldMkLst>
          <pc:docMk/>
          <pc:sldMk cId="1892334432" sldId="469"/>
        </pc:sldMkLst>
        <pc:spChg chg="add mod">
          <ac:chgData name="Dodanim Castillo" userId="083a3bfb-6fd1-40f9-aaf3-6912d31f02cd" providerId="ADAL" clId="{C80BFCE7-BD8A-49C2-842A-7B23DF49A2D8}" dt="2022-09-03T21:33:55.327" v="17" actId="1076"/>
          <ac:spMkLst>
            <pc:docMk/>
            <pc:sldMk cId="1892334432" sldId="469"/>
            <ac:spMk id="2" creationId="{5D089197-7384-D93C-B36C-DDA3C90A7B91}"/>
          </ac:spMkLst>
        </pc:spChg>
        <pc:spChg chg="mod">
          <ac:chgData name="Dodanim Castillo" userId="083a3bfb-6fd1-40f9-aaf3-6912d31f02cd" providerId="ADAL" clId="{C80BFCE7-BD8A-49C2-842A-7B23DF49A2D8}" dt="2022-09-03T21:33:46.135" v="14" actId="1076"/>
          <ac:spMkLst>
            <pc:docMk/>
            <pc:sldMk cId="1892334432" sldId="469"/>
            <ac:spMk id="3" creationId="{CEE29313-4BDD-4535-A7BC-5549B231AB5B}"/>
          </ac:spMkLst>
        </pc:spChg>
      </pc:sldChg>
      <pc:sldChg chg="addSp modSp mod">
        <pc:chgData name="Dodanim Castillo" userId="083a3bfb-6fd1-40f9-aaf3-6912d31f02cd" providerId="ADAL" clId="{C80BFCE7-BD8A-49C2-842A-7B23DF49A2D8}" dt="2022-09-03T21:34:04.609" v="19" actId="1076"/>
        <pc:sldMkLst>
          <pc:docMk/>
          <pc:sldMk cId="716383635" sldId="470"/>
        </pc:sldMkLst>
        <pc:spChg chg="add mod">
          <ac:chgData name="Dodanim Castillo" userId="083a3bfb-6fd1-40f9-aaf3-6912d31f02cd" providerId="ADAL" clId="{C80BFCE7-BD8A-49C2-842A-7B23DF49A2D8}" dt="2022-09-03T21:33:59.529" v="18"/>
          <ac:spMkLst>
            <pc:docMk/>
            <pc:sldMk cId="716383635" sldId="470"/>
            <ac:spMk id="2" creationId="{4840E2AF-FE21-653C-B690-9FD24178D7A6}"/>
          </ac:spMkLst>
        </pc:spChg>
        <pc:spChg chg="mod">
          <ac:chgData name="Dodanim Castillo" userId="083a3bfb-6fd1-40f9-aaf3-6912d31f02cd" providerId="ADAL" clId="{C80BFCE7-BD8A-49C2-842A-7B23DF49A2D8}" dt="2022-09-03T21:34:04.609" v="19" actId="1076"/>
          <ac:spMkLst>
            <pc:docMk/>
            <pc:sldMk cId="716383635" sldId="470"/>
            <ac:spMk id="3" creationId="{CEE29313-4BDD-4535-A7BC-5549B231AB5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D7C430CD-97D9-483F-80A0-796BB3D733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79C72C9E-6078-4D88-BA7B-19ACFF13BDA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2448130-B5AE-4CDD-ACAB-F1B4D77750A0}" type="datetimeFigureOut">
              <a:rPr lang="es-ES"/>
              <a:pPr>
                <a:defRPr/>
              </a:pPr>
              <a:t>03/09/2022</a:t>
            </a:fld>
            <a:endParaRPr lang="es-ES" dirty="0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DAE13B68-6E23-4874-AE62-E29822FF4D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8E14B5F4-27C6-40A2-AD7E-8B2E1EFE1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855D446C-E025-4A8F-BC4B-1FE29085E51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AAF4FD20-6B35-4D46-A64F-BE7DF9ABF0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B059C668-5E65-46A0-8D28-102CD70A91F4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A1C73F-EEC5-4462-B98E-96CC7843A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9CCCD8-9791-46EE-8B41-5CA6C9926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A649CA-F850-4625-9BDF-CC68B153B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66D6D8-A817-46B9-B07F-7915845497A4}" type="datetimeFigureOut">
              <a:rPr lang="es-ES" smtClean="0"/>
              <a:pPr>
                <a:defRPr/>
              </a:pPr>
              <a:t>03/09/2022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BBEF7C-3806-4B0F-A237-AF3708150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FA23D6-9096-427B-97B0-50D04942C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0314-BF2E-4567-B79E-EB410D9AD5A9}" type="slidenum">
              <a:rPr lang="es-ES" altLang="es-ES_tradnl" smtClean="0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1533675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6DA5FDE-06C3-47B6-A65E-F52DF90E0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4B59A4-2963-457E-BFAE-57BE53CA93E0}" type="datetimeFigureOut">
              <a:rPr lang="es-ES" smtClean="0"/>
              <a:pPr>
                <a:defRPr/>
              </a:pPr>
              <a:t>03/09/2022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C981CC-6303-4FAB-AB46-56AC0BB82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BB0B3C8-E02C-4CA2-860F-8C2D35F2D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93B7-2111-4E56-AB75-209A2E3027A7}" type="slidenum">
              <a:rPr lang="es-ES" altLang="es-ES_tradnl" smtClean="0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1255051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C9F9FB8-5C83-4B04-964E-A99893BE5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365125"/>
            <a:ext cx="11881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541E08-69C0-440E-88B7-2A1913013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368" y="1825625"/>
            <a:ext cx="114492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EB9ADF-1293-4C04-8EE2-64081CFE1D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55E790-10BC-44A3-9F6B-66C29DA22EE1}" type="datetimeFigureOut">
              <a:rPr lang="es-ES" smtClean="0"/>
              <a:pPr>
                <a:defRPr/>
              </a:pPr>
              <a:t>03/09/2022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9D2E89-926E-4ACE-A8D7-07F7D99CE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B868F9-B071-4599-BC4D-A2EBDB5C1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74AD4-1394-499A-ACD2-AB71EAA2F507}" type="slidenum">
              <a:rPr lang="es-ES" altLang="es-ES_tradnl" smtClean="0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288999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C000"/>
          </a:solidFill>
          <a:latin typeface="Montserrat" panose="02000505000000020004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Montserrat" panose="02000505000000020004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Montserrat" panose="02000505000000020004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Montserrat" panose="02000505000000020004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Montserrat" panose="02000505000000020004" pitchFamily="2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Montserrat" panose="02000505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AC01E0-0604-4ABF-8E47-30C244B42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31" y="-66923"/>
            <a:ext cx="11887933" cy="1335683"/>
          </a:xfrm>
        </p:spPr>
        <p:txBody>
          <a:bodyPr>
            <a:normAutofit/>
          </a:bodyPr>
          <a:lstStyle/>
          <a:p>
            <a:r>
              <a:rPr lang="es-ES" altLang="es-ES_tradnl" sz="49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¿JACOBO O SANTIAGO?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E29313-4BDD-4535-A7BC-5549B231A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61" y="1273042"/>
            <a:ext cx="11449272" cy="4392488"/>
          </a:xfrm>
        </p:spPr>
        <p:txBody>
          <a:bodyPr>
            <a:noAutofit/>
          </a:bodyPr>
          <a:lstStyle/>
          <a:p>
            <a:pPr marL="541338" indent="-541338">
              <a:buFont typeface="+mj-lt"/>
              <a:buAutoNum type="arabicPeriod"/>
            </a:pPr>
            <a:r>
              <a:rPr lang="he-IL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יעקב</a:t>
            </a:r>
            <a:r>
              <a:rPr lang="he-IL" sz="3600" dirty="0">
                <a:solidFill>
                  <a:srgbClr val="FFC000"/>
                </a:solidFill>
              </a:rPr>
              <a:t> </a:t>
            </a:r>
            <a:r>
              <a:rPr lang="es-CR" sz="3400" dirty="0"/>
              <a:t>  El segundo o el que sustituye. </a:t>
            </a:r>
            <a:r>
              <a:rPr lang="el-GR" sz="3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Ἰάκωβος</a:t>
            </a:r>
            <a:r>
              <a:rPr lang="es-E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es-CR" sz="3400" dirty="0">
                <a:latin typeface="Montserrat" panose="02000505000000020004"/>
              </a:rPr>
              <a:t>griego.</a:t>
            </a:r>
            <a:endParaRPr lang="es-CR" sz="3400" dirty="0">
              <a:latin typeface="Montserrat" panose="02000505000000020004"/>
              <a:cs typeface="Times New Roman" panose="02020603050405020304" pitchFamily="18" charset="0"/>
            </a:endParaRPr>
          </a:p>
          <a:p>
            <a:pPr marL="541338" indent="-541338">
              <a:buFont typeface="+mj-lt"/>
              <a:buAutoNum type="arabicPeriod"/>
            </a:pPr>
            <a:r>
              <a:rPr lang="es-ES" sz="3400" dirty="0">
                <a:latin typeface="Montserrat" panose="00000500000000000000" pitchFamily="2" charset="0"/>
              </a:rPr>
              <a:t>En latín el nombre es </a:t>
            </a:r>
            <a:r>
              <a:rPr lang="es-CR" sz="3400" dirty="0" err="1">
                <a:solidFill>
                  <a:srgbClr val="FFC000"/>
                </a:solidFill>
                <a:latin typeface="Montserrat" panose="00000500000000000000" pitchFamily="2" charset="0"/>
              </a:rPr>
              <a:t>Iacobus</a:t>
            </a:r>
            <a:r>
              <a:rPr lang="es-CR" sz="3400" dirty="0">
                <a:solidFill>
                  <a:srgbClr val="FFC000"/>
                </a:solidFill>
                <a:latin typeface="Montserrat" panose="00000500000000000000" pitchFamily="2" charset="0"/>
              </a:rPr>
              <a:t>.</a:t>
            </a:r>
          </a:p>
          <a:p>
            <a:pPr marL="1073150" indent="-536575" fontAlgn="base">
              <a:buFont typeface="Wingdings" panose="05000000000000000000" pitchFamily="2" charset="2"/>
              <a:buChar char="Ø"/>
            </a:pPr>
            <a:r>
              <a:rPr lang="es-ES" sz="3400" b="0" i="0" dirty="0">
                <a:effectLst/>
                <a:latin typeface="Montserrat" panose="00000500000000000000" pitchFamily="2" charset="0"/>
              </a:rPr>
              <a:t>En la zona occidental de Italia su usó la variante “</a:t>
            </a:r>
            <a:r>
              <a:rPr lang="es-ES" sz="3400" b="0" i="0" dirty="0" err="1">
                <a:effectLst/>
                <a:latin typeface="Montserrat" panose="00000500000000000000" pitchFamily="2" charset="0"/>
              </a:rPr>
              <a:t>Jacomu</a:t>
            </a:r>
            <a:r>
              <a:rPr lang="es-ES" sz="3400" dirty="0">
                <a:latin typeface="Montserrat" panose="00000500000000000000" pitchFamily="2" charset="0"/>
              </a:rPr>
              <a:t>”.</a:t>
            </a:r>
          </a:p>
          <a:p>
            <a:pPr marL="1073150" indent="-536575" fontAlgn="base">
              <a:buFont typeface="Wingdings" panose="05000000000000000000" pitchFamily="2" charset="2"/>
              <a:buChar char="Ø"/>
            </a:pPr>
            <a:r>
              <a:rPr lang="es-ES" sz="3400" dirty="0">
                <a:latin typeface="Montserrat" panose="00000500000000000000" pitchFamily="2" charset="0"/>
              </a:rPr>
              <a:t>Se perdió la última sílaba… se pronunció </a:t>
            </a:r>
            <a:r>
              <a:rPr lang="es-ES" sz="3400" b="0" i="0" dirty="0">
                <a:effectLst/>
                <a:latin typeface="Montserrat" panose="00000500000000000000" pitchFamily="2" charset="0"/>
              </a:rPr>
              <a:t>Yago.</a:t>
            </a:r>
          </a:p>
          <a:p>
            <a:pPr marL="1073150" indent="-536575" fontAlgn="base">
              <a:buFont typeface="Wingdings" panose="05000000000000000000" pitchFamily="2" charset="2"/>
              <a:buChar char="Ø"/>
            </a:pPr>
            <a:r>
              <a:rPr lang="es-ES" sz="3400" dirty="0">
                <a:latin typeface="Montserrat" panose="00000500000000000000" pitchFamily="2" charset="0"/>
              </a:rPr>
              <a:t>La</a:t>
            </a:r>
            <a:r>
              <a:rPr lang="es-ES" sz="3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s-CR" sz="3400" dirty="0">
                <a:latin typeface="Montserrat" panose="00000500000000000000" pitchFamily="2" charset="0"/>
              </a:rPr>
              <a:t>iglesia católica lo declaró santo con el nombre de “Sant </a:t>
            </a:r>
            <a:r>
              <a:rPr lang="es-CR" sz="3400" dirty="0" err="1">
                <a:latin typeface="Montserrat" panose="00000500000000000000" pitchFamily="2" charset="0"/>
              </a:rPr>
              <a:t>Iacob</a:t>
            </a:r>
            <a:r>
              <a:rPr lang="es-CR" sz="3400" dirty="0">
                <a:latin typeface="Montserrat" panose="00000500000000000000" pitchFamily="2" charset="0"/>
              </a:rPr>
              <a:t>” (San Yago).</a:t>
            </a:r>
          </a:p>
          <a:p>
            <a:pPr marL="1073150" indent="-536575" fontAlgn="base">
              <a:buFont typeface="Wingdings" panose="05000000000000000000" pitchFamily="2" charset="2"/>
              <a:buChar char="Ø"/>
            </a:pPr>
            <a:r>
              <a:rPr lang="es-CR" sz="3400" dirty="0">
                <a:latin typeface="Montserrat" panose="00000500000000000000" pitchFamily="2" charset="0"/>
              </a:rPr>
              <a:t>Con el tiempo las dos palabras se unieron a</a:t>
            </a:r>
            <a:r>
              <a:rPr lang="es-CR" sz="3400" dirty="0">
                <a:solidFill>
                  <a:srgbClr val="FFC000"/>
                </a:solidFill>
                <a:latin typeface="Montserrat" panose="00000500000000000000" pitchFamily="2" charset="0"/>
              </a:rPr>
              <a:t> “Santiago”.</a:t>
            </a:r>
            <a:endParaRPr lang="es-ES" sz="3400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A8C23A4-41BB-4445-B023-2D169FFEF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CR" altLang="es-C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R" altLang="es-C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095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DA8C23A4-41BB-4445-B023-2D169FFEF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CR" altLang="es-C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R" altLang="es-C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90B6AC7-0622-4416-93E7-3A71A2F66CE5}"/>
              </a:ext>
            </a:extLst>
          </p:cNvPr>
          <p:cNvPicPr/>
          <p:nvPr/>
        </p:nvPicPr>
        <p:blipFill rotWithShape="1">
          <a:blip r:embed="rId2"/>
          <a:srcRect l="64722" t="16438" r="16477" b="49370"/>
          <a:stretch/>
        </p:blipFill>
        <p:spPr bwMode="auto">
          <a:xfrm>
            <a:off x="-528736" y="0"/>
            <a:ext cx="12889432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7714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DA8C23A4-41BB-4445-B023-2D169FFEF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CR" altLang="es-C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R" altLang="es-C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B013EC6-E4EB-47C9-8655-E8541603FA1B}"/>
              </a:ext>
            </a:extLst>
          </p:cNvPr>
          <p:cNvSpPr txBox="1"/>
          <p:nvPr/>
        </p:nvSpPr>
        <p:spPr>
          <a:xfrm>
            <a:off x="1872208" y="965621"/>
            <a:ext cx="8904312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s-CR" sz="3400" b="0" i="0" dirty="0">
                <a:solidFill>
                  <a:srgbClr val="FFC000"/>
                </a:solidFill>
                <a:effectLst/>
                <a:latin typeface="Montserrat" panose="00000500000000000000" pitchFamily="2" charset="0"/>
              </a:rPr>
              <a:t>Alemán y sueco</a:t>
            </a:r>
            <a:r>
              <a:rPr lang="es-CR" sz="34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: Jakob, Jacob. </a:t>
            </a:r>
          </a:p>
          <a:p>
            <a:pPr algn="l" rtl="0" fontAlgn="base"/>
            <a:r>
              <a:rPr lang="es-CR" sz="3400" b="0" i="0" dirty="0">
                <a:solidFill>
                  <a:srgbClr val="FFC000"/>
                </a:solidFill>
                <a:effectLst/>
                <a:latin typeface="Montserrat" panose="00000500000000000000" pitchFamily="2" charset="0"/>
              </a:rPr>
              <a:t>Árabe: </a:t>
            </a:r>
            <a:r>
              <a:rPr lang="es-CR" sz="3400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Yaʿqūb</a:t>
            </a:r>
            <a:r>
              <a:rPr lang="es-CR" sz="34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.</a:t>
            </a:r>
          </a:p>
          <a:p>
            <a:pPr algn="l" rtl="0" fontAlgn="base"/>
            <a:r>
              <a:rPr lang="es-CR" sz="3400" b="0" i="0" dirty="0">
                <a:solidFill>
                  <a:srgbClr val="FFC000"/>
                </a:solidFill>
                <a:effectLst/>
                <a:latin typeface="Montserrat" panose="00000500000000000000" pitchFamily="2" charset="0"/>
              </a:rPr>
              <a:t>Chino: </a:t>
            </a:r>
            <a:r>
              <a:rPr lang="es-CR" sz="3400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Yǎgè</a:t>
            </a:r>
            <a:r>
              <a:rPr lang="es-CR" sz="34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ja-JP" altLang="es-CR" sz="34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雅各</a:t>
            </a:r>
          </a:p>
          <a:p>
            <a:pPr algn="l" rtl="0" fontAlgn="base"/>
            <a:r>
              <a:rPr lang="es-CR" sz="3400" b="0" i="0" dirty="0">
                <a:solidFill>
                  <a:srgbClr val="FFC000"/>
                </a:solidFill>
                <a:effectLst/>
                <a:latin typeface="Montserrat" panose="00000500000000000000" pitchFamily="2" charset="0"/>
              </a:rPr>
              <a:t>Gaélico irlandés: </a:t>
            </a:r>
            <a:r>
              <a:rPr lang="es-CR" sz="3400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Séamus</a:t>
            </a:r>
            <a:r>
              <a:rPr lang="es-CR" sz="34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s-CR" sz="3400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Séamas</a:t>
            </a:r>
            <a:r>
              <a:rPr lang="es-CR" sz="34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.</a:t>
            </a:r>
          </a:p>
          <a:p>
            <a:pPr algn="l" rtl="0" fontAlgn="base"/>
            <a:r>
              <a:rPr lang="es-CR" sz="3400" b="0" i="0" dirty="0">
                <a:solidFill>
                  <a:srgbClr val="FFC000"/>
                </a:solidFill>
                <a:effectLst/>
                <a:latin typeface="Montserrat" panose="00000500000000000000" pitchFamily="2" charset="0"/>
              </a:rPr>
              <a:t>Griego</a:t>
            </a:r>
            <a:r>
              <a:rPr lang="es-CR" sz="34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: </a:t>
            </a:r>
            <a:r>
              <a:rPr lang="es-CR" sz="3400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Iákovos</a:t>
            </a:r>
            <a:r>
              <a:rPr lang="es-CR" sz="34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(</a:t>
            </a:r>
            <a:r>
              <a:rPr lang="el-GR" sz="34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Ιάκωβος), </a:t>
            </a:r>
            <a:r>
              <a:rPr lang="es-CR" sz="3400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Iakóv</a:t>
            </a:r>
            <a:r>
              <a:rPr lang="es-CR" sz="34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(</a:t>
            </a:r>
            <a:r>
              <a:rPr lang="el-GR" sz="34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Ιακώβ), </a:t>
            </a:r>
            <a:r>
              <a:rPr lang="es-CR" sz="3400" b="0" i="0" dirty="0">
                <a:solidFill>
                  <a:srgbClr val="FFC000"/>
                </a:solidFill>
                <a:effectLst/>
                <a:latin typeface="Montserrat" panose="00000500000000000000" pitchFamily="2" charset="0"/>
              </a:rPr>
              <a:t>Inglés</a:t>
            </a:r>
            <a:r>
              <a:rPr lang="es-CR" sz="34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: Jacob, James.</a:t>
            </a:r>
          </a:p>
          <a:p>
            <a:pPr algn="l" rtl="0" fontAlgn="base"/>
            <a:r>
              <a:rPr lang="es-CR" sz="3400" b="0" i="0" dirty="0">
                <a:solidFill>
                  <a:srgbClr val="FFC000"/>
                </a:solidFill>
                <a:effectLst/>
                <a:latin typeface="Montserrat" panose="00000500000000000000" pitchFamily="2" charset="0"/>
              </a:rPr>
              <a:t>Italiano</a:t>
            </a:r>
            <a:r>
              <a:rPr lang="es-CR" sz="34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: Giacomo, </a:t>
            </a:r>
            <a:r>
              <a:rPr lang="es-CR" sz="3400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Jacopo</a:t>
            </a:r>
            <a:r>
              <a:rPr lang="es-CR" sz="34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s-CR" sz="3400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Giacobbe</a:t>
            </a:r>
            <a:r>
              <a:rPr lang="es-CR" sz="34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.</a:t>
            </a:r>
          </a:p>
          <a:p>
            <a:pPr algn="l" rtl="0" fontAlgn="base"/>
            <a:r>
              <a:rPr lang="es-CR" sz="3400" b="0" i="0" dirty="0">
                <a:solidFill>
                  <a:srgbClr val="FFC000"/>
                </a:solidFill>
                <a:effectLst/>
                <a:latin typeface="Montserrat" panose="00000500000000000000" pitchFamily="2" charset="0"/>
              </a:rPr>
              <a:t>Japonés</a:t>
            </a:r>
            <a:r>
              <a:rPr lang="es-CR" sz="34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: </a:t>
            </a:r>
            <a:r>
              <a:rPr lang="es-CR" sz="3400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Yakobu</a:t>
            </a:r>
            <a:r>
              <a:rPr lang="es-CR" sz="34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ja-JP" altLang="es-CR" sz="34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ヤコブ</a:t>
            </a:r>
          </a:p>
          <a:p>
            <a:pPr marL="2506663" indent="-2506663" algn="l" rtl="0" fontAlgn="base"/>
            <a:r>
              <a:rPr lang="es-CR" sz="3400" b="0" i="0" dirty="0">
                <a:solidFill>
                  <a:srgbClr val="FFC000"/>
                </a:solidFill>
                <a:effectLst/>
                <a:latin typeface="Montserrat" panose="00000500000000000000" pitchFamily="2" charset="0"/>
              </a:rPr>
              <a:t>Portugués</a:t>
            </a:r>
            <a:r>
              <a:rPr lang="es-CR" sz="34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: Jacob, Jacó, Santiago, Tiago, Jaime, </a:t>
            </a:r>
            <a:r>
              <a:rPr lang="es-CR" sz="3400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Jácomo</a:t>
            </a:r>
            <a:r>
              <a:rPr lang="es-CR" sz="34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, Diogo.</a:t>
            </a:r>
          </a:p>
          <a:p>
            <a:pPr algn="l" rtl="0" fontAlgn="base"/>
            <a:r>
              <a:rPr lang="es-CR" sz="3400" b="0" i="0" dirty="0">
                <a:solidFill>
                  <a:srgbClr val="FFC000"/>
                </a:solidFill>
                <a:effectLst/>
                <a:latin typeface="Montserrat" panose="00000500000000000000" pitchFamily="2" charset="0"/>
              </a:rPr>
              <a:t>Turco</a:t>
            </a:r>
            <a:r>
              <a:rPr lang="es-CR" sz="34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: </a:t>
            </a:r>
            <a:r>
              <a:rPr lang="es-CR" sz="3400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Yakup</a:t>
            </a:r>
            <a:r>
              <a:rPr lang="es-CR" sz="34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A8183CF-45F2-45AB-AF90-34D8C3B0A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31" y="-66923"/>
            <a:ext cx="11887933" cy="1335683"/>
          </a:xfrm>
        </p:spPr>
        <p:txBody>
          <a:bodyPr>
            <a:normAutofit/>
          </a:bodyPr>
          <a:lstStyle/>
          <a:p>
            <a:r>
              <a:rPr lang="es-ES" altLang="es-ES_tradnl" sz="49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¿JACOBO O SANTIAGO?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23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AC01E0-0604-4ABF-8E47-30C244B42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-171400"/>
            <a:ext cx="11881320" cy="1335683"/>
          </a:xfrm>
        </p:spPr>
        <p:txBody>
          <a:bodyPr>
            <a:normAutofit/>
          </a:bodyPr>
          <a:lstStyle/>
          <a:p>
            <a:r>
              <a:rPr lang="es-ES" altLang="es-ES_tradnl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Tres personas con el nombre JACOBO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E29313-4BDD-4535-A7BC-5549B231A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052736"/>
            <a:ext cx="11449272" cy="4392488"/>
          </a:xfrm>
        </p:spPr>
        <p:txBody>
          <a:bodyPr>
            <a:noAutofit/>
          </a:bodyPr>
          <a:lstStyle/>
          <a:p>
            <a:pPr marL="452438" indent="-452438">
              <a:buFont typeface="+mj-lt"/>
              <a:buAutoNum type="arabicPeriod"/>
            </a:pPr>
            <a:r>
              <a:rPr lang="es-ES" sz="3200" dirty="0">
                <a:solidFill>
                  <a:srgbClr val="FFC00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Jacobo el hermano de Juan: </a:t>
            </a:r>
            <a:r>
              <a:rPr lang="es-ES" sz="3200" b="0" i="0" dirty="0">
                <a:effectLst/>
                <a:latin typeface="Montserrat" panose="00000500000000000000" pitchFamily="2" charset="0"/>
              </a:rPr>
              <a:t>Los nombres de los doce apóstoles son estos: primero Simón, llamado Pedro, y Andrés su hermano; </a:t>
            </a:r>
            <a:r>
              <a:rPr lang="es-ES" sz="3200" b="0" i="0" dirty="0">
                <a:solidFill>
                  <a:srgbClr val="FFC000"/>
                </a:solidFill>
                <a:effectLst/>
                <a:latin typeface="Montserrat" panose="00000500000000000000" pitchFamily="2" charset="0"/>
              </a:rPr>
              <a:t>Jacobo hijo de Zebedeo</a:t>
            </a:r>
            <a:r>
              <a:rPr lang="es-ES" sz="3200" b="0" i="0" dirty="0">
                <a:effectLst/>
                <a:latin typeface="Montserrat" panose="00000500000000000000" pitchFamily="2" charset="0"/>
              </a:rPr>
              <a:t>, y Juan su hermano (Mateo 10:3).</a:t>
            </a:r>
            <a:endParaRPr lang="es-ES" sz="320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452438" indent="-452438">
              <a:buFont typeface="+mj-lt"/>
              <a:buAutoNum type="arabicPeriod"/>
            </a:pPr>
            <a:r>
              <a:rPr lang="es-ES" sz="3200" dirty="0">
                <a:solidFill>
                  <a:srgbClr val="FFC00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Jacobo el hijo de Alfeo: </a:t>
            </a:r>
            <a:r>
              <a:rPr lang="es-ES" sz="3200" b="0" i="0" dirty="0">
                <a:effectLst/>
                <a:latin typeface="Montserrat" panose="00000500000000000000" pitchFamily="2" charset="0"/>
              </a:rPr>
              <a:t>Felipe, Bartolomé, Tomás, Mateo el publicano, </a:t>
            </a:r>
            <a:r>
              <a:rPr lang="es-ES" sz="3200" b="0" i="0" dirty="0">
                <a:solidFill>
                  <a:srgbClr val="FFC000"/>
                </a:solidFill>
                <a:effectLst/>
                <a:latin typeface="Montserrat" panose="00000500000000000000" pitchFamily="2" charset="0"/>
              </a:rPr>
              <a:t>Jacobo hijo de Alfeo</a:t>
            </a:r>
            <a:r>
              <a:rPr lang="es-ES" sz="3200" b="0" i="0" dirty="0">
                <a:effectLst/>
                <a:latin typeface="Montserrat" panose="00000500000000000000" pitchFamily="2" charset="0"/>
              </a:rPr>
              <a:t>, </a:t>
            </a:r>
            <a:r>
              <a:rPr lang="es-ES" sz="3200" b="0" i="0" dirty="0" err="1">
                <a:effectLst/>
                <a:latin typeface="Montserrat" panose="00000500000000000000" pitchFamily="2" charset="0"/>
              </a:rPr>
              <a:t>Lebeo</a:t>
            </a:r>
            <a:r>
              <a:rPr lang="es-ES" sz="3200" b="0" i="0" dirty="0">
                <a:effectLst/>
                <a:latin typeface="Montserrat" panose="00000500000000000000" pitchFamily="2" charset="0"/>
              </a:rPr>
              <a:t>, por sobrenombre Tadeo (Mateo 10:3).</a:t>
            </a:r>
            <a:endParaRPr lang="es-ES" sz="3200" b="0" i="0" dirty="0">
              <a:effectLst/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452438" indent="-452438">
              <a:buFont typeface="+mj-lt"/>
              <a:buAutoNum type="arabicPeriod"/>
            </a:pPr>
            <a:r>
              <a:rPr lang="es-ES" sz="3200" dirty="0">
                <a:solidFill>
                  <a:srgbClr val="FFC00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Jacobo</a:t>
            </a:r>
            <a:r>
              <a:rPr lang="es-ES" sz="32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s-ES" sz="3200" dirty="0">
                <a:solidFill>
                  <a:srgbClr val="FFC00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el hermano de Jesús. </a:t>
            </a:r>
            <a:r>
              <a:rPr lang="es-ES" sz="3200" b="0" i="0" dirty="0">
                <a:effectLst/>
                <a:latin typeface="Montserrat" panose="00000500000000000000" pitchFamily="2" charset="0"/>
              </a:rPr>
              <a:t>Después, pasados tres años, subí a Jerusalén para ver a Pedro, y permanecí con él quince días; pero no vi a ningún otro de los apóstoles, </a:t>
            </a:r>
            <a:r>
              <a:rPr lang="es-ES" sz="3200" b="0" i="0" dirty="0">
                <a:solidFill>
                  <a:srgbClr val="FFC000"/>
                </a:solidFill>
                <a:effectLst/>
                <a:latin typeface="Montserrat" panose="00000500000000000000" pitchFamily="2" charset="0"/>
              </a:rPr>
              <a:t>sino a Jacobo el hermano del Señor</a:t>
            </a:r>
            <a:r>
              <a:rPr lang="es-ES" sz="3200" b="0" i="0" dirty="0">
                <a:effectLst/>
                <a:latin typeface="Montserrat" panose="00000500000000000000" pitchFamily="2" charset="0"/>
              </a:rPr>
              <a:t>. (Gálatas 1:18, 19).</a:t>
            </a:r>
          </a:p>
          <a:p>
            <a:pPr marL="742950" indent="-742950">
              <a:buFont typeface="+mj-lt"/>
              <a:buAutoNum type="arabicPeriod"/>
            </a:pPr>
            <a:endParaRPr lang="es-ES" sz="3200" dirty="0">
              <a:solidFill>
                <a:srgbClr val="FFC000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A8C23A4-41BB-4445-B023-2D169FFEF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CR" altLang="es-C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R" altLang="es-C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797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AC01E0-0604-4ABF-8E47-30C244B42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-171400"/>
            <a:ext cx="11881320" cy="1335683"/>
          </a:xfrm>
        </p:spPr>
        <p:txBody>
          <a:bodyPr>
            <a:normAutofit/>
          </a:bodyPr>
          <a:lstStyle/>
          <a:p>
            <a:r>
              <a:rPr lang="es-ES" altLang="es-ES_tradnl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Tres personas con el nombre JACOBO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E29313-4BDD-4535-A7BC-5549B231A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052736"/>
            <a:ext cx="11449272" cy="4392488"/>
          </a:xfrm>
        </p:spPr>
        <p:txBody>
          <a:bodyPr>
            <a:noAutofit/>
          </a:bodyPr>
          <a:lstStyle/>
          <a:p>
            <a:pPr marL="452438" indent="-452438">
              <a:buFont typeface="+mj-lt"/>
              <a:buAutoNum type="arabicPeriod"/>
            </a:pPr>
            <a:r>
              <a:rPr lang="es-ES" sz="3200" dirty="0">
                <a:solidFill>
                  <a:srgbClr val="FFC00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Jacobo el hermano de Juan: </a:t>
            </a:r>
            <a:r>
              <a:rPr lang="es-ES" sz="3200" dirty="0">
                <a:latin typeface="Montserrat" panose="00000500000000000000" pitchFamily="2" charset="0"/>
                <a:cs typeface="Times New Roman" panose="02020603050405020304" pitchFamily="18" charset="0"/>
              </a:rPr>
              <a:t>Herodes le cortó la cabeza</a:t>
            </a:r>
          </a:p>
          <a:p>
            <a:pPr marL="452438" indent="-452438">
              <a:buFont typeface="+mj-lt"/>
              <a:buAutoNum type="arabicPeriod"/>
            </a:pPr>
            <a:r>
              <a:rPr lang="es-ES" sz="3200" dirty="0">
                <a:solidFill>
                  <a:srgbClr val="FFC00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Jacobo el hijo de Alfeo: </a:t>
            </a:r>
            <a:r>
              <a:rPr lang="es-CR" sz="3200" dirty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Se cree que Jacobo el Menor fue apedreado por las autoridades judías por predicar a Cristo y fue sepultado en el Santuario de Jerusalén.</a:t>
            </a:r>
            <a:r>
              <a:rPr lang="es-CR" sz="3200" u="sng" dirty="0">
                <a:solidFill>
                  <a:srgbClr val="0000FF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CR" sz="3200" dirty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Se dice que Justiniano exhumó el cuerpo de Santiago y colocó sus huesos en la Iglesia de los Santos Apóstoles en Constantinopla en el 332.</a:t>
            </a:r>
            <a:endParaRPr lang="es-ES" sz="3200" b="0" i="0" dirty="0">
              <a:effectLst/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452438" indent="-452438">
              <a:buFont typeface="+mj-lt"/>
              <a:buAutoNum type="arabicPeriod"/>
            </a:pPr>
            <a:r>
              <a:rPr lang="es-ES" sz="3200" dirty="0">
                <a:solidFill>
                  <a:srgbClr val="FFC00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Jacobo</a:t>
            </a:r>
            <a:r>
              <a:rPr lang="es-ES" sz="32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s-ES" sz="3200" dirty="0">
                <a:solidFill>
                  <a:srgbClr val="FFC00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el hermano de Jesús. </a:t>
            </a:r>
            <a:r>
              <a:rPr lang="es-CR" sz="3200" dirty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Jacobo murió al ser empujado fuera del reborde del templo</a:t>
            </a:r>
            <a:r>
              <a:rPr lang="es-CR" sz="3200" u="sng" dirty="0">
                <a:solidFill>
                  <a:srgbClr val="0000FF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s-CR" sz="3200" dirty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y apedreado por las autoridades judías.</a:t>
            </a:r>
            <a:endParaRPr lang="es-ES" sz="3200" dirty="0">
              <a:solidFill>
                <a:srgbClr val="FFC000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A8C23A4-41BB-4445-B023-2D169FFEF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CR" altLang="es-C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R" altLang="es-C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870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AC01E0-0604-4ABF-8E47-30C244B42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-171400"/>
            <a:ext cx="11881320" cy="1335683"/>
          </a:xfrm>
        </p:spPr>
        <p:txBody>
          <a:bodyPr>
            <a:normAutofit/>
          </a:bodyPr>
          <a:lstStyle/>
          <a:p>
            <a:r>
              <a:rPr lang="es-ES" altLang="es-ES_tradnl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Breve análisis de la carta de Santiago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E29313-4BDD-4535-A7BC-5549B231A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980728"/>
            <a:ext cx="11449272" cy="4392488"/>
          </a:xfrm>
        </p:spPr>
        <p:txBody>
          <a:bodyPr>
            <a:noAutofit/>
          </a:bodyPr>
          <a:lstStyle/>
          <a:p>
            <a:r>
              <a:rPr lang="es-ES" sz="3000" b="0" i="0" dirty="0">
                <a:effectLst/>
                <a:latin typeface="Montserrat" panose="00000500000000000000" pitchFamily="2" charset="0"/>
              </a:rPr>
              <a:t>Santiago 1:19, 26.- Por esto, mis amados hermanos, todo hombre sea pronto para oír, tardo para hablar, tardo para airarse. Si alguno se cree religioso entre vosotros, y no refrena su lengua, sino que engaña su corazón, la religión del tal es vana.</a:t>
            </a:r>
          </a:p>
          <a:p>
            <a:pPr algn="l"/>
            <a:r>
              <a:rPr lang="es-ES" sz="3000" b="0" i="0" dirty="0">
                <a:effectLst/>
                <a:latin typeface="Montserrat" panose="00000500000000000000" pitchFamily="2" charset="0"/>
              </a:rPr>
              <a:t>Santiago 2:6, 9, 10.- Y la lengua es un fuego, un mundo de maldad. La lengua está puesta entre nuestros miembros, y contamina todo el cuerpo, e inflama la rueda de la creación, y ella misma es inflamada por el infierno. Con ella bendecimos al Dios y Padre, y con ella maldecimos a los hombres, que están hechos a la semejanza de Dios. De una misma boca proceden bendición y maldición. Hermanos míos, esto no debe ser así.</a:t>
            </a:r>
          </a:p>
          <a:p>
            <a:pPr algn="l"/>
            <a:endParaRPr lang="es-ES" sz="1400" b="0" i="0" dirty="0">
              <a:effectLst/>
              <a:latin typeface="system-ui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A8C23A4-41BB-4445-B023-2D169FFEF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CR" altLang="es-C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R" altLang="es-C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822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E29313-4BDD-4535-A7BC-5549B231A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380" y="1164283"/>
            <a:ext cx="11233248" cy="5616624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R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La lengua es la llave, el órgano de la verdad y la razón.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R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Gracias a la lengua se construyen ciudades.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R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La lengua es el órgano del cariño, de la ternura, del amor, de la comprensión.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R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Es la lengua que torna eternos los versos de los poetas, las ideas de los grandes escritores.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R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Con la lengua se enseña, se persuade, se instruye, se reza, se explica, se canta, se describe, se elogia, se demuestra, se afirma.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R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Con la lengua decimos "madre" y "querida" y "Dios". Con la lengua decimos "sí", con la lengua decimos "!yo te amo!"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R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¿Puede haber algo mejor que la lengua señor?</a:t>
            </a:r>
          </a:p>
          <a:p>
            <a:endParaRPr lang="es-ES" sz="32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BD4B3A9-CFC5-9D5A-E5D0-8BEA3DF7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-171400"/>
            <a:ext cx="11881320" cy="1335683"/>
          </a:xfrm>
        </p:spPr>
        <p:txBody>
          <a:bodyPr>
            <a:normAutofit/>
          </a:bodyPr>
          <a:lstStyle/>
          <a:p>
            <a:r>
              <a:rPr lang="es-ES" altLang="es-ES_tradnl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Breve análisis de la carta de Santiago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8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E29313-4BDD-4535-A7BC-5549B231A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12776"/>
            <a:ext cx="11233248" cy="4320480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R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La lengua, es lo peor que hay en el mundo. Es la fuente de todas las intrigas, la madre de todas las discusiones.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R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Es la lengua la que separa a la humanidad, que divide a los pueblos.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R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La lengua es el órgano de la mentira, de la discordia, de los malos entendidos, de las guerras, de la explotación.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R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Es la lengua la que miente, la que esconde, que engaña, que explota, que blasfema, que insulta, que se acobarda, que calumnia, que seduce, que corrompe.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R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Con la lengua decimos "muere" y "canalla" y "demonio".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R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Con la lengua decimos "no". Con la lengua decimos "¡yo te odio!"</a:t>
            </a:r>
          </a:p>
          <a:p>
            <a:endParaRPr lang="es-ES" sz="32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D089197-7384-D93C-B36C-DDA3C90A7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40" y="77093"/>
            <a:ext cx="11881320" cy="1335683"/>
          </a:xfrm>
        </p:spPr>
        <p:txBody>
          <a:bodyPr>
            <a:normAutofit/>
          </a:bodyPr>
          <a:lstStyle/>
          <a:p>
            <a:r>
              <a:rPr lang="es-ES" altLang="es-ES_tradnl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Breve análisis de la carta de Santiago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334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E29313-4BDD-4535-A7BC-5549B231A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268760"/>
            <a:ext cx="11233248" cy="4320480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R" sz="3600" dirty="0">
                <a:effectLst/>
                <a:latin typeface="Vollkorn"/>
                <a:ea typeface="Times New Roman" panose="02020603050405020304" pitchFamily="18" charset="0"/>
              </a:rPr>
              <a:t>Ahí está, señor, por qué la lengua es la mejor y la peor de todas las cosas!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CR" sz="3600" dirty="0">
                <a:latin typeface="Vollkorn"/>
                <a:ea typeface="Times New Roman" panose="02020603050405020304" pitchFamily="18" charset="0"/>
              </a:rPr>
              <a:t>La verdad es que la lengua en sí no es ni buena ni mala; es simplemente el instrumento con que se expresa el corazón.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3600" i="1" dirty="0">
                <a:latin typeface="Vollkorn"/>
              </a:rPr>
              <a:t>"</a:t>
            </a:r>
            <a:r>
              <a:rPr lang="es-ES" sz="3600" b="1" i="1" dirty="0">
                <a:latin typeface="Vollkorn"/>
              </a:rPr>
              <a:t>La lengua</a:t>
            </a:r>
            <a:r>
              <a:rPr lang="es-ES" sz="3600" i="1" dirty="0">
                <a:latin typeface="Vollkorn"/>
              </a:rPr>
              <a:t> es a la vez lo mejor y lo peor que hay en este mundo. Si es mala, no hay cosa peor, si es buena, no existe cosa mejor“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3600" dirty="0">
                <a:latin typeface="Vollkorn"/>
              </a:rPr>
              <a:t>QUE USEMOS NUESTRA LENGUA PARA EL POGRESO DE LA UNADECA Y DE NUESTRAS VIDAS.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40E2AF-FE21-653C-B690-9FD24178D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-171400"/>
            <a:ext cx="11881320" cy="1335683"/>
          </a:xfrm>
        </p:spPr>
        <p:txBody>
          <a:bodyPr>
            <a:normAutofit/>
          </a:bodyPr>
          <a:lstStyle/>
          <a:p>
            <a:r>
              <a:rPr lang="es-ES" altLang="es-ES_tradnl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Breve análisis de la carta de Santiago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38363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8d9adaca-5523-4a5e-968e-03daff459647">
      <UserInfo>
        <DisplayName/>
        <AccountId xsi:nil="true"/>
        <AccountType/>
      </UserInfo>
    </Teachers>
    <Self_Registration_Enabled xmlns="8d9adaca-5523-4a5e-968e-03daff459647" xsi:nil="true"/>
    <FolderType xmlns="8d9adaca-5523-4a5e-968e-03daff459647" xsi:nil="true"/>
    <DefaultSectionNames xmlns="8d9adaca-5523-4a5e-968e-03daff459647" xsi:nil="true"/>
    <AppVersion xmlns="8d9adaca-5523-4a5e-968e-03daff459647" xsi:nil="true"/>
    <NotebookType xmlns="8d9adaca-5523-4a5e-968e-03daff459647" xsi:nil="true"/>
    <Students xmlns="8d9adaca-5523-4a5e-968e-03daff459647">
      <UserInfo>
        <DisplayName/>
        <AccountId xsi:nil="true"/>
        <AccountType/>
      </UserInfo>
    </Students>
    <Student_Groups xmlns="8d9adaca-5523-4a5e-968e-03daff459647">
      <UserInfo>
        <DisplayName/>
        <AccountId xsi:nil="true"/>
        <AccountType/>
      </UserInfo>
    </Student_Groups>
    <Is_Collaboration_Space_Locked xmlns="8d9adaca-5523-4a5e-968e-03daff459647" xsi:nil="true"/>
    <Owner xmlns="8d9adaca-5523-4a5e-968e-03daff459647">
      <UserInfo>
        <DisplayName/>
        <AccountId xsi:nil="true"/>
        <AccountType/>
      </UserInfo>
    </Owner>
    <Has_Teacher_Only_SectionGroup xmlns="8d9adaca-5523-4a5e-968e-03daff459647" xsi:nil="true"/>
    <Self_Registration_Enabled0 xmlns="8d9adaca-5523-4a5e-968e-03daff459647" xsi:nil="true"/>
    <Invited_Teachers xmlns="8d9adaca-5523-4a5e-968e-03daff459647" xsi:nil="true"/>
    <CultureName xmlns="8d9adaca-5523-4a5e-968e-03daff459647" xsi:nil="true"/>
    <Invited_Students xmlns="8d9adaca-5523-4a5e-968e-03daff45964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B7D5920F981142B54E700C3F0CE96A" ma:contentTypeVersion="28" ma:contentTypeDescription="Create a new document." ma:contentTypeScope="" ma:versionID="1c81f63b01fd38f8003075948bd112f6">
  <xsd:schema xmlns:xsd="http://www.w3.org/2001/XMLSchema" xmlns:xs="http://www.w3.org/2001/XMLSchema" xmlns:p="http://schemas.microsoft.com/office/2006/metadata/properties" xmlns:ns3="e2097ba0-91a2-47de-85c1-e8dc8e7473a4" xmlns:ns4="8d9adaca-5523-4a5e-968e-03daff459647" targetNamespace="http://schemas.microsoft.com/office/2006/metadata/properties" ma:root="true" ma:fieldsID="b9933ad274513e8fd0f1bc99996fbc47" ns3:_="" ns4:_="">
    <xsd:import namespace="e2097ba0-91a2-47de-85c1-e8dc8e7473a4"/>
    <xsd:import namespace="8d9adaca-5523-4a5e-968e-03daff45964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Self_Registration_Enabled0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097ba0-91a2-47de-85c1-e8dc8e7473a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9adaca-5523-4a5e-968e-03daff459647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Self_Registration_Enabled0" ma:index="25" nillable="true" ma:displayName="Self Registration Enabled" ma:internalName="Self_Registration_Enabled0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3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BB3CB5-4FE9-4A73-A589-CA85988FCD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345D43-895F-4178-B198-EC12ECB475D7}">
  <ds:schemaRefs>
    <ds:schemaRef ds:uri="8d9adaca-5523-4a5e-968e-03daff459647"/>
    <ds:schemaRef ds:uri="e2097ba0-91a2-47de-85c1-e8dc8e7473a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04CC63F-F97A-4883-9281-C663E2CE1667}">
  <ds:schemaRefs>
    <ds:schemaRef ds:uri="8d9adaca-5523-4a5e-968e-03daff459647"/>
    <ds:schemaRef ds:uri="e2097ba0-91a2-47de-85c1-e8dc8e7473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16655</TotalTime>
  <Words>929</Words>
  <Application>Microsoft Office PowerPoint</Application>
  <PresentationFormat>Panorámica</PresentationFormat>
  <Paragraphs>54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Arial</vt:lpstr>
      <vt:lpstr>Calibri</vt:lpstr>
      <vt:lpstr>Lato</vt:lpstr>
      <vt:lpstr>Montserrat</vt:lpstr>
      <vt:lpstr>system-ui</vt:lpstr>
      <vt:lpstr>Times New Roman</vt:lpstr>
      <vt:lpstr>Vollkorn</vt:lpstr>
      <vt:lpstr>Wingdings</vt:lpstr>
      <vt:lpstr>1_Tema de Office</vt:lpstr>
      <vt:lpstr>¿JACOBO O SANTIAGO?</vt:lpstr>
      <vt:lpstr>Presentación de PowerPoint</vt:lpstr>
      <vt:lpstr>¿JACOBO O SANTIAGO?</vt:lpstr>
      <vt:lpstr>Tres personas con el nombre JACOBO</vt:lpstr>
      <vt:lpstr>Tres personas con el nombre JACOBO</vt:lpstr>
      <vt:lpstr>Breve análisis de la carta de Santiago</vt:lpstr>
      <vt:lpstr>Breve análisis de la carta de Santiago</vt:lpstr>
      <vt:lpstr>Breve análisis de la carta de Santiago</vt:lpstr>
      <vt:lpstr>Breve análisis de la carta de Santiago</vt:lpstr>
    </vt:vector>
  </TitlesOfParts>
  <Company>PiKoMuLe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PREDICACIÓN BIBLICA Franz Ríos Th.D PANAMÁ</dc:title>
  <dc:creator>Dr. Franz Rios</dc:creator>
  <cp:lastModifiedBy>Dodanim Castillo Aráuz</cp:lastModifiedBy>
  <cp:revision>295</cp:revision>
  <dcterms:created xsi:type="dcterms:W3CDTF">2009-07-29T15:25:36Z</dcterms:created>
  <dcterms:modified xsi:type="dcterms:W3CDTF">2022-09-03T21:34:05Z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0x0101000AB7D5920F981142B54E700C3F0CE96A</vt:lpwstr>
  </property>
</Properties>
</file>