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5"/>
  </p:notesMasterIdLst>
  <p:sldIdLst>
    <p:sldId id="457" r:id="rId5"/>
    <p:sldId id="445" r:id="rId6"/>
    <p:sldId id="423" r:id="rId7"/>
    <p:sldId id="451" r:id="rId8"/>
    <p:sldId id="458" r:id="rId9"/>
    <p:sldId id="455" r:id="rId10"/>
    <p:sldId id="459" r:id="rId11"/>
    <p:sldId id="460" r:id="rId12"/>
    <p:sldId id="461" r:id="rId13"/>
    <p:sldId id="462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242"/>
    <a:srgbClr val="FFC000"/>
    <a:srgbClr val="222A35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A87FE-AA38-4BA8-9012-ED271EF7894F}" v="6" dt="2022-09-03T21:27:45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1"/>
  </p:normalViewPr>
  <p:slideViewPr>
    <p:cSldViewPr>
      <p:cViewPr varScale="1">
        <p:scale>
          <a:sx n="74" d="100"/>
          <a:sy n="74" d="100"/>
        </p:scale>
        <p:origin x="1062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Rios" userId="11360a9a-973a-4a53-9e4f-6930a6f815bd" providerId="ADAL" clId="{E1DD0A91-2904-48A9-A4E2-6A80242D4C40}"/>
    <pc:docChg chg="undo custSel addSld delSld modSld">
      <pc:chgData name="Franz Rios" userId="11360a9a-973a-4a53-9e4f-6930a6f815bd" providerId="ADAL" clId="{E1DD0A91-2904-48A9-A4E2-6A80242D4C40}" dt="2021-11-22T00:49:02.173" v="2130" actId="20577"/>
      <pc:docMkLst>
        <pc:docMk/>
      </pc:docMkLst>
      <pc:sldChg chg="addSp modSp mod">
        <pc:chgData name="Franz Rios" userId="11360a9a-973a-4a53-9e4f-6930a6f815bd" providerId="ADAL" clId="{E1DD0A91-2904-48A9-A4E2-6A80242D4C40}" dt="2021-11-21T01:58:29.081" v="1101" actId="14100"/>
        <pc:sldMkLst>
          <pc:docMk/>
          <pc:sldMk cId="0" sldId="423"/>
        </pc:sldMkLst>
        <pc:spChg chg="mod">
          <ac:chgData name="Franz Rios" userId="11360a9a-973a-4a53-9e4f-6930a6f815bd" providerId="ADAL" clId="{E1DD0A91-2904-48A9-A4E2-6A80242D4C40}" dt="2021-11-21T01:58:24.117" v="1100"/>
          <ac:spMkLst>
            <pc:docMk/>
            <pc:sldMk cId="0" sldId="423"/>
            <ac:spMk id="3" creationId="{CEE29313-4BDD-4535-A7BC-5549B231AB5B}"/>
          </ac:spMkLst>
        </pc:spChg>
        <pc:picChg chg="add mod">
          <ac:chgData name="Franz Rios" userId="11360a9a-973a-4a53-9e4f-6930a6f815bd" providerId="ADAL" clId="{E1DD0A91-2904-48A9-A4E2-6A80242D4C40}" dt="2021-11-21T01:58:29.081" v="1101" actId="14100"/>
          <ac:picMkLst>
            <pc:docMk/>
            <pc:sldMk cId="0" sldId="423"/>
            <ac:picMk id="1026" creationId="{62504653-F043-4807-8DFA-26EB49FE60CB}"/>
          </ac:picMkLst>
        </pc:picChg>
      </pc:sldChg>
      <pc:sldChg chg="del">
        <pc:chgData name="Franz Rios" userId="11360a9a-973a-4a53-9e4f-6930a6f815bd" providerId="ADAL" clId="{E1DD0A91-2904-48A9-A4E2-6A80242D4C40}" dt="2021-11-21T02:18:18.948" v="1570" actId="2696"/>
        <pc:sldMkLst>
          <pc:docMk/>
          <pc:sldMk cId="3636994528" sldId="443"/>
        </pc:sldMkLst>
      </pc:sldChg>
      <pc:sldChg chg="modSp mod">
        <pc:chgData name="Franz Rios" userId="11360a9a-973a-4a53-9e4f-6930a6f815bd" providerId="ADAL" clId="{E1DD0A91-2904-48A9-A4E2-6A80242D4C40}" dt="2021-11-21T02:11:05.654" v="1418" actId="207"/>
        <pc:sldMkLst>
          <pc:docMk/>
          <pc:sldMk cId="1227719459" sldId="445"/>
        </pc:sldMkLst>
        <pc:spChg chg="mod">
          <ac:chgData name="Franz Rios" userId="11360a9a-973a-4a53-9e4f-6930a6f815bd" providerId="ADAL" clId="{E1DD0A91-2904-48A9-A4E2-6A80242D4C40}" dt="2021-11-21T02:11:05.654" v="1418" actId="207"/>
          <ac:spMkLst>
            <pc:docMk/>
            <pc:sldMk cId="1227719459" sldId="445"/>
            <ac:spMk id="3" creationId="{CEE29313-4BDD-4535-A7BC-5549B231AB5B}"/>
          </ac:spMkLst>
        </pc:spChg>
      </pc:sldChg>
      <pc:sldChg chg="modSp del mod">
        <pc:chgData name="Franz Rios" userId="11360a9a-973a-4a53-9e4f-6930a6f815bd" providerId="ADAL" clId="{E1DD0A91-2904-48A9-A4E2-6A80242D4C40}" dt="2021-11-21T01:58:35.284" v="1102" actId="2696"/>
        <pc:sldMkLst>
          <pc:docMk/>
          <pc:sldMk cId="4286178394" sldId="446"/>
        </pc:sldMkLst>
        <pc:spChg chg="mod">
          <ac:chgData name="Franz Rios" userId="11360a9a-973a-4a53-9e4f-6930a6f815bd" providerId="ADAL" clId="{E1DD0A91-2904-48A9-A4E2-6A80242D4C40}" dt="2021-11-20T21:59:57.334" v="860" actId="20577"/>
          <ac:spMkLst>
            <pc:docMk/>
            <pc:sldMk cId="4286178394" sldId="446"/>
            <ac:spMk id="3" creationId="{CEE29313-4BDD-4535-A7BC-5549B231AB5B}"/>
          </ac:spMkLst>
        </pc:spChg>
      </pc:sldChg>
      <pc:sldChg chg="del">
        <pc:chgData name="Franz Rios" userId="11360a9a-973a-4a53-9e4f-6930a6f815bd" providerId="ADAL" clId="{E1DD0A91-2904-48A9-A4E2-6A80242D4C40}" dt="2021-11-21T02:18:16.058" v="1569" actId="2696"/>
        <pc:sldMkLst>
          <pc:docMk/>
          <pc:sldMk cId="2552803187" sldId="447"/>
        </pc:sldMkLst>
      </pc:sldChg>
      <pc:sldChg chg="del">
        <pc:chgData name="Franz Rios" userId="11360a9a-973a-4a53-9e4f-6930a6f815bd" providerId="ADAL" clId="{E1DD0A91-2904-48A9-A4E2-6A80242D4C40}" dt="2021-11-21T02:18:19.759" v="1571" actId="2696"/>
        <pc:sldMkLst>
          <pc:docMk/>
          <pc:sldMk cId="1312357806" sldId="448"/>
        </pc:sldMkLst>
      </pc:sldChg>
      <pc:sldChg chg="del">
        <pc:chgData name="Franz Rios" userId="11360a9a-973a-4a53-9e4f-6930a6f815bd" providerId="ADAL" clId="{E1DD0A91-2904-48A9-A4E2-6A80242D4C40}" dt="2021-11-21T02:18:20.546" v="1572" actId="2696"/>
        <pc:sldMkLst>
          <pc:docMk/>
          <pc:sldMk cId="2815178205" sldId="449"/>
        </pc:sldMkLst>
      </pc:sldChg>
      <pc:sldChg chg="del">
        <pc:chgData name="Franz Rios" userId="11360a9a-973a-4a53-9e4f-6930a6f815bd" providerId="ADAL" clId="{E1DD0A91-2904-48A9-A4E2-6A80242D4C40}" dt="2021-11-21T02:18:21.665" v="1573" actId="2696"/>
        <pc:sldMkLst>
          <pc:docMk/>
          <pc:sldMk cId="2668235101" sldId="450"/>
        </pc:sldMkLst>
      </pc:sldChg>
      <pc:sldChg chg="modSp add mod">
        <pc:chgData name="Franz Rios" userId="11360a9a-973a-4a53-9e4f-6930a6f815bd" providerId="ADAL" clId="{E1DD0A91-2904-48A9-A4E2-6A80242D4C40}" dt="2021-11-22T00:49:02.173" v="2130" actId="20577"/>
        <pc:sldMkLst>
          <pc:docMk/>
          <pc:sldMk cId="548131658" sldId="451"/>
        </pc:sldMkLst>
        <pc:spChg chg="mod">
          <ac:chgData name="Franz Rios" userId="11360a9a-973a-4a53-9e4f-6930a6f815bd" providerId="ADAL" clId="{E1DD0A91-2904-48A9-A4E2-6A80242D4C40}" dt="2021-11-22T00:49:02.173" v="2130" actId="20577"/>
          <ac:spMkLst>
            <pc:docMk/>
            <pc:sldMk cId="548131658" sldId="451"/>
            <ac:spMk id="3" creationId="{CEE29313-4BDD-4535-A7BC-5549B231AB5B}"/>
          </ac:spMkLst>
        </pc:spChg>
      </pc:sldChg>
      <pc:sldChg chg="modSp del mod">
        <pc:chgData name="Franz Rios" userId="11360a9a-973a-4a53-9e4f-6930a6f815bd" providerId="ADAL" clId="{E1DD0A91-2904-48A9-A4E2-6A80242D4C40}" dt="2021-11-21T02:08:08.724" v="1294" actId="2696"/>
        <pc:sldMkLst>
          <pc:docMk/>
          <pc:sldMk cId="2168558136" sldId="451"/>
        </pc:sldMkLst>
        <pc:spChg chg="mod">
          <ac:chgData name="Franz Rios" userId="11360a9a-973a-4a53-9e4f-6930a6f815bd" providerId="ADAL" clId="{E1DD0A91-2904-48A9-A4E2-6A80242D4C40}" dt="2021-11-21T01:59:18.300" v="1124" actId="20577"/>
          <ac:spMkLst>
            <pc:docMk/>
            <pc:sldMk cId="2168558136" sldId="451"/>
            <ac:spMk id="2" creationId="{AEAC01E0-0604-4ABF-8E47-30C244B42C16}"/>
          </ac:spMkLst>
        </pc:spChg>
        <pc:spChg chg="mod">
          <ac:chgData name="Franz Rios" userId="11360a9a-973a-4a53-9e4f-6930a6f815bd" providerId="ADAL" clId="{E1DD0A91-2904-48A9-A4E2-6A80242D4C40}" dt="2021-11-21T02:07:44.350" v="1292" actId="20577"/>
          <ac:spMkLst>
            <pc:docMk/>
            <pc:sldMk cId="2168558136" sldId="451"/>
            <ac:spMk id="3" creationId="{CEE29313-4BDD-4535-A7BC-5549B231AB5B}"/>
          </ac:spMkLst>
        </pc:spChg>
      </pc:sldChg>
      <pc:sldChg chg="modSp mod">
        <pc:chgData name="Franz Rios" userId="11360a9a-973a-4a53-9e4f-6930a6f815bd" providerId="ADAL" clId="{E1DD0A91-2904-48A9-A4E2-6A80242D4C40}" dt="2021-11-21T02:10:47.275" v="1417" actId="14100"/>
        <pc:sldMkLst>
          <pc:docMk/>
          <pc:sldMk cId="2280799240" sldId="453"/>
        </pc:sldMkLst>
        <pc:picChg chg="mod">
          <ac:chgData name="Franz Rios" userId="11360a9a-973a-4a53-9e4f-6930a6f815bd" providerId="ADAL" clId="{E1DD0A91-2904-48A9-A4E2-6A80242D4C40}" dt="2021-11-21T02:10:47.275" v="1417" actId="14100"/>
          <ac:picMkLst>
            <pc:docMk/>
            <pc:sldMk cId="2280799240" sldId="453"/>
            <ac:picMk id="6" creationId="{D67EAC24-4058-4E79-9674-A7E49EFAFB00}"/>
          </ac:picMkLst>
        </pc:picChg>
        <pc:picChg chg="mod">
          <ac:chgData name="Franz Rios" userId="11360a9a-973a-4a53-9e4f-6930a6f815bd" providerId="ADAL" clId="{E1DD0A91-2904-48A9-A4E2-6A80242D4C40}" dt="2021-11-21T02:10:32.208" v="1414" actId="14100"/>
          <ac:picMkLst>
            <pc:docMk/>
            <pc:sldMk cId="2280799240" sldId="453"/>
            <ac:picMk id="7" creationId="{8EE0F642-3CAE-4E9A-9FA1-5A9A2014CE9C}"/>
          </ac:picMkLst>
        </pc:picChg>
      </pc:sldChg>
      <pc:sldChg chg="add del">
        <pc:chgData name="Franz Rios" userId="11360a9a-973a-4a53-9e4f-6930a6f815bd" providerId="ADAL" clId="{E1DD0A91-2904-48A9-A4E2-6A80242D4C40}" dt="2021-11-21T02:08:26.106" v="1296" actId="2696"/>
        <pc:sldMkLst>
          <pc:docMk/>
          <pc:sldMk cId="2496362822" sldId="454"/>
        </pc:sldMkLst>
      </pc:sldChg>
      <pc:sldChg chg="modSp add mod">
        <pc:chgData name="Franz Rios" userId="11360a9a-973a-4a53-9e4f-6930a6f815bd" providerId="ADAL" clId="{E1DD0A91-2904-48A9-A4E2-6A80242D4C40}" dt="2021-11-21T02:15:09.341" v="1457" actId="20577"/>
        <pc:sldMkLst>
          <pc:docMk/>
          <pc:sldMk cId="58120541" sldId="455"/>
        </pc:sldMkLst>
        <pc:spChg chg="mod">
          <ac:chgData name="Franz Rios" userId="11360a9a-973a-4a53-9e4f-6930a6f815bd" providerId="ADAL" clId="{E1DD0A91-2904-48A9-A4E2-6A80242D4C40}" dt="2021-11-21T02:15:09.341" v="1457" actId="20577"/>
          <ac:spMkLst>
            <pc:docMk/>
            <pc:sldMk cId="58120541" sldId="455"/>
            <ac:spMk id="3" creationId="{CEE29313-4BDD-4535-A7BC-5549B231AB5B}"/>
          </ac:spMkLst>
        </pc:spChg>
      </pc:sldChg>
      <pc:sldChg chg="add del">
        <pc:chgData name="Franz Rios" userId="11360a9a-973a-4a53-9e4f-6930a6f815bd" providerId="ADAL" clId="{E1DD0A91-2904-48A9-A4E2-6A80242D4C40}" dt="2021-11-21T02:09:32.246" v="1301" actId="2696"/>
        <pc:sldMkLst>
          <pc:docMk/>
          <pc:sldMk cId="1871676966" sldId="456"/>
        </pc:sldMkLst>
      </pc:sldChg>
      <pc:sldChg chg="modSp add mod">
        <pc:chgData name="Franz Rios" userId="11360a9a-973a-4a53-9e4f-6930a6f815bd" providerId="ADAL" clId="{E1DD0A91-2904-48A9-A4E2-6A80242D4C40}" dt="2021-11-22T00:47:47.464" v="2128" actId="313"/>
        <pc:sldMkLst>
          <pc:docMk/>
          <pc:sldMk cId="2725665648" sldId="457"/>
        </pc:sldMkLst>
        <pc:spChg chg="mod">
          <ac:chgData name="Franz Rios" userId="11360a9a-973a-4a53-9e4f-6930a6f815bd" providerId="ADAL" clId="{E1DD0A91-2904-48A9-A4E2-6A80242D4C40}" dt="2021-11-22T00:47:47.464" v="2128" actId="313"/>
          <ac:spMkLst>
            <pc:docMk/>
            <pc:sldMk cId="2725665648" sldId="457"/>
            <ac:spMk id="3" creationId="{CEE29313-4BDD-4535-A7BC-5549B231AB5B}"/>
          </ac:spMkLst>
        </pc:spChg>
      </pc:sldChg>
      <pc:sldChg chg="modSp add mod">
        <pc:chgData name="Franz Rios" userId="11360a9a-973a-4a53-9e4f-6930a6f815bd" providerId="ADAL" clId="{E1DD0A91-2904-48A9-A4E2-6A80242D4C40}" dt="2021-11-21T02:09:17.419" v="1299" actId="21"/>
        <pc:sldMkLst>
          <pc:docMk/>
          <pc:sldMk cId="1025618117" sldId="458"/>
        </pc:sldMkLst>
        <pc:spChg chg="mod">
          <ac:chgData name="Franz Rios" userId="11360a9a-973a-4a53-9e4f-6930a6f815bd" providerId="ADAL" clId="{E1DD0A91-2904-48A9-A4E2-6A80242D4C40}" dt="2021-11-21T02:09:17.419" v="1299" actId="21"/>
          <ac:spMkLst>
            <pc:docMk/>
            <pc:sldMk cId="1025618117" sldId="458"/>
            <ac:spMk id="3" creationId="{CEE29313-4BDD-4535-A7BC-5549B231AB5B}"/>
          </ac:spMkLst>
        </pc:spChg>
      </pc:sldChg>
      <pc:sldChg chg="modSp add mod">
        <pc:chgData name="Franz Rios" userId="11360a9a-973a-4a53-9e4f-6930a6f815bd" providerId="ADAL" clId="{E1DD0A91-2904-48A9-A4E2-6A80242D4C40}" dt="2021-11-21T02:17:53.202" v="1568" actId="20577"/>
        <pc:sldMkLst>
          <pc:docMk/>
          <pc:sldMk cId="3044861396" sldId="459"/>
        </pc:sldMkLst>
        <pc:spChg chg="mod">
          <ac:chgData name="Franz Rios" userId="11360a9a-973a-4a53-9e4f-6930a6f815bd" providerId="ADAL" clId="{E1DD0A91-2904-48A9-A4E2-6A80242D4C40}" dt="2021-11-21T02:17:53.202" v="1568" actId="20577"/>
          <ac:spMkLst>
            <pc:docMk/>
            <pc:sldMk cId="3044861396" sldId="459"/>
            <ac:spMk id="3" creationId="{CEE29313-4BDD-4535-A7BC-5549B231AB5B}"/>
          </ac:spMkLst>
        </pc:spChg>
      </pc:sldChg>
      <pc:sldChg chg="modSp add mod">
        <pc:chgData name="Franz Rios" userId="11360a9a-973a-4a53-9e4f-6930a6f815bd" providerId="ADAL" clId="{E1DD0A91-2904-48A9-A4E2-6A80242D4C40}" dt="2021-11-21T02:26:57.215" v="1944" actId="20577"/>
        <pc:sldMkLst>
          <pc:docMk/>
          <pc:sldMk cId="2813516740" sldId="460"/>
        </pc:sldMkLst>
        <pc:spChg chg="mod">
          <ac:chgData name="Franz Rios" userId="11360a9a-973a-4a53-9e4f-6930a6f815bd" providerId="ADAL" clId="{E1DD0A91-2904-48A9-A4E2-6A80242D4C40}" dt="2021-11-21T02:26:57.215" v="1944" actId="20577"/>
          <ac:spMkLst>
            <pc:docMk/>
            <pc:sldMk cId="2813516740" sldId="460"/>
            <ac:spMk id="3" creationId="{CEE29313-4BDD-4535-A7BC-5549B231AB5B}"/>
          </ac:spMkLst>
        </pc:spChg>
      </pc:sldChg>
      <pc:sldChg chg="addSp delSp modSp add mod setBg">
        <pc:chgData name="Franz Rios" userId="11360a9a-973a-4a53-9e4f-6930a6f815bd" providerId="ADAL" clId="{E1DD0A91-2904-48A9-A4E2-6A80242D4C40}" dt="2021-11-21T02:29:43.302" v="1958" actId="26606"/>
        <pc:sldMkLst>
          <pc:docMk/>
          <pc:sldMk cId="3117052685" sldId="461"/>
        </pc:sldMkLst>
        <pc:spChg chg="del">
          <ac:chgData name="Franz Rios" userId="11360a9a-973a-4a53-9e4f-6930a6f815bd" providerId="ADAL" clId="{E1DD0A91-2904-48A9-A4E2-6A80242D4C40}" dt="2021-11-21T02:28:26.827" v="1946" actId="21"/>
          <ac:spMkLst>
            <pc:docMk/>
            <pc:sldMk cId="3117052685" sldId="461"/>
            <ac:spMk id="3" creationId="{CEE29313-4BDD-4535-A7BC-5549B231AB5B}"/>
          </ac:spMkLst>
        </pc:spChg>
        <pc:spChg chg="mod ord">
          <ac:chgData name="Franz Rios" userId="11360a9a-973a-4a53-9e4f-6930a6f815bd" providerId="ADAL" clId="{E1DD0A91-2904-48A9-A4E2-6A80242D4C40}" dt="2021-11-21T02:29:43.302" v="1958" actId="26606"/>
          <ac:spMkLst>
            <pc:docMk/>
            <pc:sldMk cId="3117052685" sldId="461"/>
            <ac:spMk id="4" creationId="{DA8C23A4-41BB-4445-B023-2D169FFEFD0D}"/>
          </ac:spMkLst>
        </pc:spChg>
        <pc:spChg chg="add del mod">
          <ac:chgData name="Franz Rios" userId="11360a9a-973a-4a53-9e4f-6930a6f815bd" providerId="ADAL" clId="{E1DD0A91-2904-48A9-A4E2-6A80242D4C40}" dt="2021-11-21T02:28:34.589" v="1947" actId="21"/>
          <ac:spMkLst>
            <pc:docMk/>
            <pc:sldMk cId="3117052685" sldId="461"/>
            <ac:spMk id="5" creationId="{4E2B4DDB-5F0F-4349-A170-0D56E348A5A7}"/>
          </ac:spMkLst>
        </pc:spChg>
        <pc:spChg chg="add del">
          <ac:chgData name="Franz Rios" userId="11360a9a-973a-4a53-9e4f-6930a6f815bd" providerId="ADAL" clId="{E1DD0A91-2904-48A9-A4E2-6A80242D4C40}" dt="2021-11-21T02:29:23.708" v="1951" actId="26606"/>
          <ac:spMkLst>
            <pc:docMk/>
            <pc:sldMk cId="3117052685" sldId="461"/>
            <ac:spMk id="71" creationId="{A2509F26-B5DC-4BA7-B476-4CB044237A2E}"/>
          </ac:spMkLst>
        </pc:spChg>
        <pc:spChg chg="add del">
          <ac:chgData name="Franz Rios" userId="11360a9a-973a-4a53-9e4f-6930a6f815bd" providerId="ADAL" clId="{E1DD0A91-2904-48A9-A4E2-6A80242D4C40}" dt="2021-11-21T02:29:23.708" v="1951" actId="26606"/>
          <ac:spMkLst>
            <pc:docMk/>
            <pc:sldMk cId="3117052685" sldId="461"/>
            <ac:spMk id="73" creationId="{DB103EB1-B135-4526-B883-33228FC27FF1}"/>
          </ac:spMkLst>
        </pc:spChg>
        <pc:spChg chg="add del">
          <ac:chgData name="Franz Rios" userId="11360a9a-973a-4a53-9e4f-6930a6f815bd" providerId="ADAL" clId="{E1DD0A91-2904-48A9-A4E2-6A80242D4C40}" dt="2021-11-21T02:29:32.336" v="1955" actId="26606"/>
          <ac:spMkLst>
            <pc:docMk/>
            <pc:sldMk cId="3117052685" sldId="461"/>
            <ac:spMk id="75" creationId="{864DE13E-58EB-4475-B79C-0D4FC651239B}"/>
          </ac:spMkLst>
        </pc:spChg>
        <pc:spChg chg="add del">
          <ac:chgData name="Franz Rios" userId="11360a9a-973a-4a53-9e4f-6930a6f815bd" providerId="ADAL" clId="{E1DD0A91-2904-48A9-A4E2-6A80242D4C40}" dt="2021-11-21T02:29:29.796" v="1953" actId="26606"/>
          <ac:spMkLst>
            <pc:docMk/>
            <pc:sldMk cId="3117052685" sldId="461"/>
            <ac:spMk id="2052" creationId="{82A5F716-98EF-42EF-A471-87C6DFDCC799}"/>
          </ac:spMkLst>
        </pc:spChg>
        <pc:spChg chg="add del">
          <ac:chgData name="Franz Rios" userId="11360a9a-973a-4a53-9e4f-6930a6f815bd" providerId="ADAL" clId="{E1DD0A91-2904-48A9-A4E2-6A80242D4C40}" dt="2021-11-21T02:29:29.796" v="1953" actId="26606"/>
          <ac:spMkLst>
            <pc:docMk/>
            <pc:sldMk cId="3117052685" sldId="461"/>
            <ac:spMk id="2053" creationId="{B87687D8-4EF1-4EF2-BF7E-74BB4A3D1806}"/>
          </ac:spMkLst>
        </pc:spChg>
        <pc:spChg chg="add del">
          <ac:chgData name="Franz Rios" userId="11360a9a-973a-4a53-9e4f-6930a6f815bd" providerId="ADAL" clId="{E1DD0A91-2904-48A9-A4E2-6A80242D4C40}" dt="2021-11-21T02:29:32.336" v="1955" actId="26606"/>
          <ac:spMkLst>
            <pc:docMk/>
            <pc:sldMk cId="3117052685" sldId="461"/>
            <ac:spMk id="2055" creationId="{69D184B2-2226-4E31-BCCB-444330767440}"/>
          </ac:spMkLst>
        </pc:spChg>
        <pc:spChg chg="add del">
          <ac:chgData name="Franz Rios" userId="11360a9a-973a-4a53-9e4f-6930a6f815bd" providerId="ADAL" clId="{E1DD0A91-2904-48A9-A4E2-6A80242D4C40}" dt="2021-11-21T02:29:32.336" v="1955" actId="26606"/>
          <ac:spMkLst>
            <pc:docMk/>
            <pc:sldMk cId="3117052685" sldId="461"/>
            <ac:spMk id="2056" creationId="{1AC4D4E3-486A-464A-8EC8-D44881097267}"/>
          </ac:spMkLst>
        </pc:spChg>
        <pc:spChg chg="add del">
          <ac:chgData name="Franz Rios" userId="11360a9a-973a-4a53-9e4f-6930a6f815bd" providerId="ADAL" clId="{E1DD0A91-2904-48A9-A4E2-6A80242D4C40}" dt="2021-11-21T02:29:43.287" v="1957" actId="26606"/>
          <ac:spMkLst>
            <pc:docMk/>
            <pc:sldMk cId="3117052685" sldId="461"/>
            <ac:spMk id="2058" creationId="{A2509F26-B5DC-4BA7-B476-4CB044237A2E}"/>
          </ac:spMkLst>
        </pc:spChg>
        <pc:spChg chg="add del">
          <ac:chgData name="Franz Rios" userId="11360a9a-973a-4a53-9e4f-6930a6f815bd" providerId="ADAL" clId="{E1DD0A91-2904-48A9-A4E2-6A80242D4C40}" dt="2021-11-21T02:29:43.287" v="1957" actId="26606"/>
          <ac:spMkLst>
            <pc:docMk/>
            <pc:sldMk cId="3117052685" sldId="461"/>
            <ac:spMk id="2059" creationId="{DB103EB1-B135-4526-B883-33228FC27FF1}"/>
          </ac:spMkLst>
        </pc:spChg>
        <pc:spChg chg="add">
          <ac:chgData name="Franz Rios" userId="11360a9a-973a-4a53-9e4f-6930a6f815bd" providerId="ADAL" clId="{E1DD0A91-2904-48A9-A4E2-6A80242D4C40}" dt="2021-11-21T02:29:43.302" v="1958" actId="26606"/>
          <ac:spMkLst>
            <pc:docMk/>
            <pc:sldMk cId="3117052685" sldId="461"/>
            <ac:spMk id="2061" creationId="{B670DBD5-770C-4383-9F54-5B86E86BD5BB}"/>
          </ac:spMkLst>
        </pc:spChg>
        <pc:picChg chg="add mod">
          <ac:chgData name="Franz Rios" userId="11360a9a-973a-4a53-9e4f-6930a6f815bd" providerId="ADAL" clId="{E1DD0A91-2904-48A9-A4E2-6A80242D4C40}" dt="2021-11-21T02:29:43.302" v="1958" actId="26606"/>
          <ac:picMkLst>
            <pc:docMk/>
            <pc:sldMk cId="3117052685" sldId="461"/>
            <ac:picMk id="2050" creationId="{91EB8ED3-44D5-4D17-B731-81B7535AAC1B}"/>
          </ac:picMkLst>
        </pc:picChg>
      </pc:sldChg>
      <pc:sldChg chg="modSp add mod">
        <pc:chgData name="Franz Rios" userId="11360a9a-973a-4a53-9e4f-6930a6f815bd" providerId="ADAL" clId="{E1DD0A91-2904-48A9-A4E2-6A80242D4C40}" dt="2021-11-21T02:32:28.332" v="2118" actId="1036"/>
        <pc:sldMkLst>
          <pc:docMk/>
          <pc:sldMk cId="4230655439" sldId="462"/>
        </pc:sldMkLst>
        <pc:spChg chg="mod">
          <ac:chgData name="Franz Rios" userId="11360a9a-973a-4a53-9e4f-6930a6f815bd" providerId="ADAL" clId="{E1DD0A91-2904-48A9-A4E2-6A80242D4C40}" dt="2021-11-21T02:32:28.332" v="2118" actId="1036"/>
          <ac:spMkLst>
            <pc:docMk/>
            <pc:sldMk cId="4230655439" sldId="462"/>
            <ac:spMk id="3" creationId="{CEE29313-4BDD-4535-A7BC-5549B231AB5B}"/>
          </ac:spMkLst>
        </pc:spChg>
      </pc:sldChg>
    </pc:docChg>
  </pc:docChgLst>
  <pc:docChgLst>
    <pc:chgData name="Dodanim Castillo" userId="083a3bfb-6fd1-40f9-aaf3-6912d31f02cd" providerId="ADAL" clId="{E08A87FE-AA38-4BA8-9012-ED271EF7894F}"/>
    <pc:docChg chg="delSld modSld">
      <pc:chgData name="Dodanim Castillo" userId="083a3bfb-6fd1-40f9-aaf3-6912d31f02cd" providerId="ADAL" clId="{E08A87FE-AA38-4BA8-9012-ED271EF7894F}" dt="2022-09-03T21:37:27.266" v="29" actId="122"/>
      <pc:docMkLst>
        <pc:docMk/>
      </pc:docMkLst>
      <pc:sldChg chg="addSp modSp mod">
        <pc:chgData name="Dodanim Castillo" userId="083a3bfb-6fd1-40f9-aaf3-6912d31f02cd" providerId="ADAL" clId="{E08A87FE-AA38-4BA8-9012-ED271EF7894F}" dt="2022-09-03T21:26:35.437" v="9"/>
        <pc:sldMkLst>
          <pc:docMk/>
          <pc:sldMk cId="0" sldId="423"/>
        </pc:sldMkLst>
        <pc:spChg chg="add mod">
          <ac:chgData name="Dodanim Castillo" userId="083a3bfb-6fd1-40f9-aaf3-6912d31f02cd" providerId="ADAL" clId="{E08A87FE-AA38-4BA8-9012-ED271EF7894F}" dt="2022-09-03T21:26:35.437" v="9"/>
          <ac:spMkLst>
            <pc:docMk/>
            <pc:sldMk cId="0" sldId="423"/>
            <ac:spMk id="2" creationId="{55712680-9F96-7265-88A9-10D535ADF4FF}"/>
          </ac:spMkLst>
        </pc:spChg>
        <pc:spChg chg="mod">
          <ac:chgData name="Dodanim Castillo" userId="083a3bfb-6fd1-40f9-aaf3-6912d31f02cd" providerId="ADAL" clId="{E08A87FE-AA38-4BA8-9012-ED271EF7894F}" dt="2022-09-03T21:26:34.449" v="8" actId="1076"/>
          <ac:spMkLst>
            <pc:docMk/>
            <pc:sldMk cId="0" sldId="423"/>
            <ac:spMk id="3" creationId="{CEE29313-4BDD-4535-A7BC-5549B231AB5B}"/>
          </ac:spMkLst>
        </pc:spChg>
      </pc:sldChg>
      <pc:sldChg chg="del">
        <pc:chgData name="Dodanim Castillo" userId="083a3bfb-6fd1-40f9-aaf3-6912d31f02cd" providerId="ADAL" clId="{E08A87FE-AA38-4BA8-9012-ED271EF7894F}" dt="2022-09-03T21:25:01.967" v="0" actId="47"/>
        <pc:sldMkLst>
          <pc:docMk/>
          <pc:sldMk cId="1934095615" sldId="436"/>
        </pc:sldMkLst>
      </pc:sldChg>
      <pc:sldChg chg="addSp modSp mod">
        <pc:chgData name="Dodanim Castillo" userId="083a3bfb-6fd1-40f9-aaf3-6912d31f02cd" providerId="ADAL" clId="{E08A87FE-AA38-4BA8-9012-ED271EF7894F}" dt="2022-09-03T21:26:21.702" v="5" actId="404"/>
        <pc:sldMkLst>
          <pc:docMk/>
          <pc:sldMk cId="1227719459" sldId="445"/>
        </pc:sldMkLst>
        <pc:spChg chg="add mod">
          <ac:chgData name="Dodanim Castillo" userId="083a3bfb-6fd1-40f9-aaf3-6912d31f02cd" providerId="ADAL" clId="{E08A87FE-AA38-4BA8-9012-ED271EF7894F}" dt="2022-09-03T21:26:18.732" v="4"/>
          <ac:spMkLst>
            <pc:docMk/>
            <pc:sldMk cId="1227719459" sldId="445"/>
            <ac:spMk id="2" creationId="{380A5C4B-56B7-8FC0-2297-A54F41EE6C4E}"/>
          </ac:spMkLst>
        </pc:spChg>
        <pc:spChg chg="mod">
          <ac:chgData name="Dodanim Castillo" userId="083a3bfb-6fd1-40f9-aaf3-6912d31f02cd" providerId="ADAL" clId="{E08A87FE-AA38-4BA8-9012-ED271EF7894F}" dt="2022-09-03T21:26:21.702" v="5" actId="404"/>
          <ac:spMkLst>
            <pc:docMk/>
            <pc:sldMk cId="1227719459" sldId="445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E08A87FE-AA38-4BA8-9012-ED271EF7894F}" dt="2022-09-03T21:26:42.368" v="10" actId="1076"/>
        <pc:sldMkLst>
          <pc:docMk/>
          <pc:sldMk cId="548131658" sldId="451"/>
        </pc:sldMkLst>
        <pc:spChg chg="mod">
          <ac:chgData name="Dodanim Castillo" userId="083a3bfb-6fd1-40f9-aaf3-6912d31f02cd" providerId="ADAL" clId="{E08A87FE-AA38-4BA8-9012-ED271EF7894F}" dt="2022-09-03T21:26:42.368" v="10" actId="1076"/>
          <ac:spMkLst>
            <pc:docMk/>
            <pc:sldMk cId="548131658" sldId="451"/>
            <ac:spMk id="3" creationId="{CEE29313-4BDD-4535-A7BC-5549B231AB5B}"/>
          </ac:spMkLst>
        </pc:spChg>
      </pc:sldChg>
      <pc:sldChg chg="del">
        <pc:chgData name="Dodanim Castillo" userId="083a3bfb-6fd1-40f9-aaf3-6912d31f02cd" providerId="ADAL" clId="{E08A87FE-AA38-4BA8-9012-ED271EF7894F}" dt="2022-09-03T21:25:12.446" v="2" actId="47"/>
        <pc:sldMkLst>
          <pc:docMk/>
          <pc:sldMk cId="1137476028" sldId="452"/>
        </pc:sldMkLst>
      </pc:sldChg>
      <pc:sldChg chg="del">
        <pc:chgData name="Dodanim Castillo" userId="083a3bfb-6fd1-40f9-aaf3-6912d31f02cd" providerId="ADAL" clId="{E08A87FE-AA38-4BA8-9012-ED271EF7894F}" dt="2022-09-03T21:25:06.097" v="1" actId="47"/>
        <pc:sldMkLst>
          <pc:docMk/>
          <pc:sldMk cId="2280799240" sldId="453"/>
        </pc:sldMkLst>
      </pc:sldChg>
      <pc:sldChg chg="addSp modSp mod">
        <pc:chgData name="Dodanim Castillo" userId="083a3bfb-6fd1-40f9-aaf3-6912d31f02cd" providerId="ADAL" clId="{E08A87FE-AA38-4BA8-9012-ED271EF7894F}" dt="2022-09-03T21:27:15.865" v="17" actId="1076"/>
        <pc:sldMkLst>
          <pc:docMk/>
          <pc:sldMk cId="58120541" sldId="455"/>
        </pc:sldMkLst>
        <pc:spChg chg="add mod">
          <ac:chgData name="Dodanim Castillo" userId="083a3bfb-6fd1-40f9-aaf3-6912d31f02cd" providerId="ADAL" clId="{E08A87FE-AA38-4BA8-9012-ED271EF7894F}" dt="2022-09-03T21:27:12.892" v="16"/>
          <ac:spMkLst>
            <pc:docMk/>
            <pc:sldMk cId="58120541" sldId="455"/>
            <ac:spMk id="2" creationId="{725541E7-1E18-58ED-FBD2-24752D8B5E8A}"/>
          </ac:spMkLst>
        </pc:spChg>
        <pc:spChg chg="mod">
          <ac:chgData name="Dodanim Castillo" userId="083a3bfb-6fd1-40f9-aaf3-6912d31f02cd" providerId="ADAL" clId="{E08A87FE-AA38-4BA8-9012-ED271EF7894F}" dt="2022-09-03T21:27:15.865" v="17" actId="1076"/>
          <ac:spMkLst>
            <pc:docMk/>
            <pc:sldMk cId="58120541" sldId="455"/>
            <ac:spMk id="3" creationId="{CEE29313-4BDD-4535-A7BC-5549B231AB5B}"/>
          </ac:spMkLst>
        </pc:spChg>
      </pc:sldChg>
      <pc:sldChg chg="modSp mod">
        <pc:chgData name="Dodanim Castillo" userId="083a3bfb-6fd1-40f9-aaf3-6912d31f02cd" providerId="ADAL" clId="{E08A87FE-AA38-4BA8-9012-ED271EF7894F}" dt="2022-09-03T21:27:00.912" v="14" actId="1076"/>
        <pc:sldMkLst>
          <pc:docMk/>
          <pc:sldMk cId="1025618117" sldId="458"/>
        </pc:sldMkLst>
        <pc:spChg chg="mod">
          <ac:chgData name="Dodanim Castillo" userId="083a3bfb-6fd1-40f9-aaf3-6912d31f02cd" providerId="ADAL" clId="{E08A87FE-AA38-4BA8-9012-ED271EF7894F}" dt="2022-09-03T21:27:00.912" v="14" actId="1076"/>
          <ac:spMkLst>
            <pc:docMk/>
            <pc:sldMk cId="1025618117" sldId="458"/>
            <ac:spMk id="3" creationId="{CEE29313-4BDD-4535-A7BC-5549B231AB5B}"/>
          </ac:spMkLst>
        </pc:spChg>
      </pc:sldChg>
      <pc:sldChg chg="addSp modSp mod">
        <pc:chgData name="Dodanim Castillo" userId="083a3bfb-6fd1-40f9-aaf3-6912d31f02cd" providerId="ADAL" clId="{E08A87FE-AA38-4BA8-9012-ED271EF7894F}" dt="2022-09-03T21:27:23.856" v="20"/>
        <pc:sldMkLst>
          <pc:docMk/>
          <pc:sldMk cId="3044861396" sldId="459"/>
        </pc:sldMkLst>
        <pc:spChg chg="add mod">
          <ac:chgData name="Dodanim Castillo" userId="083a3bfb-6fd1-40f9-aaf3-6912d31f02cd" providerId="ADAL" clId="{E08A87FE-AA38-4BA8-9012-ED271EF7894F}" dt="2022-09-03T21:27:23.856" v="20"/>
          <ac:spMkLst>
            <pc:docMk/>
            <pc:sldMk cId="3044861396" sldId="459"/>
            <ac:spMk id="2" creationId="{64DFA472-E8AF-9AE3-B0A8-117EA2FE2272}"/>
          </ac:spMkLst>
        </pc:spChg>
        <pc:spChg chg="mod">
          <ac:chgData name="Dodanim Castillo" userId="083a3bfb-6fd1-40f9-aaf3-6912d31f02cd" providerId="ADAL" clId="{E08A87FE-AA38-4BA8-9012-ED271EF7894F}" dt="2022-09-03T21:27:23.200" v="19" actId="1076"/>
          <ac:spMkLst>
            <pc:docMk/>
            <pc:sldMk cId="3044861396" sldId="459"/>
            <ac:spMk id="3" creationId="{CEE29313-4BDD-4535-A7BC-5549B231AB5B}"/>
          </ac:spMkLst>
        </pc:spChg>
      </pc:sldChg>
      <pc:sldChg chg="addSp modSp mod">
        <pc:chgData name="Dodanim Castillo" userId="083a3bfb-6fd1-40f9-aaf3-6912d31f02cd" providerId="ADAL" clId="{E08A87FE-AA38-4BA8-9012-ED271EF7894F}" dt="2022-09-03T21:27:34.735" v="23"/>
        <pc:sldMkLst>
          <pc:docMk/>
          <pc:sldMk cId="2813516740" sldId="460"/>
        </pc:sldMkLst>
        <pc:spChg chg="add mod">
          <ac:chgData name="Dodanim Castillo" userId="083a3bfb-6fd1-40f9-aaf3-6912d31f02cd" providerId="ADAL" clId="{E08A87FE-AA38-4BA8-9012-ED271EF7894F}" dt="2022-09-03T21:27:34.735" v="23"/>
          <ac:spMkLst>
            <pc:docMk/>
            <pc:sldMk cId="2813516740" sldId="460"/>
            <ac:spMk id="2" creationId="{9384493D-4694-A773-B9C1-E99ED222A1C2}"/>
          </ac:spMkLst>
        </pc:spChg>
        <pc:spChg chg="mod">
          <ac:chgData name="Dodanim Castillo" userId="083a3bfb-6fd1-40f9-aaf3-6912d31f02cd" providerId="ADAL" clId="{E08A87FE-AA38-4BA8-9012-ED271EF7894F}" dt="2022-09-03T21:27:34.088" v="22" actId="1076"/>
          <ac:spMkLst>
            <pc:docMk/>
            <pc:sldMk cId="2813516740" sldId="460"/>
            <ac:spMk id="3" creationId="{CEE29313-4BDD-4535-A7BC-5549B231AB5B}"/>
          </ac:spMkLst>
        </pc:spChg>
      </pc:sldChg>
      <pc:sldChg chg="addSp modSp mod">
        <pc:chgData name="Dodanim Castillo" userId="083a3bfb-6fd1-40f9-aaf3-6912d31f02cd" providerId="ADAL" clId="{E08A87FE-AA38-4BA8-9012-ED271EF7894F}" dt="2022-09-03T21:37:27.266" v="29" actId="122"/>
        <pc:sldMkLst>
          <pc:docMk/>
          <pc:sldMk cId="4230655439" sldId="462"/>
        </pc:sldMkLst>
        <pc:spChg chg="add mod">
          <ac:chgData name="Dodanim Castillo" userId="083a3bfb-6fd1-40f9-aaf3-6912d31f02cd" providerId="ADAL" clId="{E08A87FE-AA38-4BA8-9012-ED271EF7894F}" dt="2022-09-03T21:27:45.557" v="26"/>
          <ac:spMkLst>
            <pc:docMk/>
            <pc:sldMk cId="4230655439" sldId="462"/>
            <ac:spMk id="2" creationId="{5E228E02-D819-C700-D7E4-8F4EC727BF1F}"/>
          </ac:spMkLst>
        </pc:spChg>
        <pc:spChg chg="mod">
          <ac:chgData name="Dodanim Castillo" userId="083a3bfb-6fd1-40f9-aaf3-6912d31f02cd" providerId="ADAL" clId="{E08A87FE-AA38-4BA8-9012-ED271EF7894F}" dt="2022-09-03T21:37:27.266" v="29" actId="122"/>
          <ac:spMkLst>
            <pc:docMk/>
            <pc:sldMk cId="4230655439" sldId="462"/>
            <ac:spMk id="3" creationId="{CEE29313-4BDD-4535-A7BC-5549B231AB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D7C430CD-97D9-483F-80A0-796BB3D73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9C72C9E-6078-4D88-BA7B-19ACFF13BD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48130-B5AE-4CDD-ACAB-F1B4D77750A0}" type="datetimeFigureOut">
              <a:rPr lang="es-ES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AE13B68-6E23-4874-AE62-E29822FF4D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E14B5F4-27C6-40A2-AD7E-8B2E1EFE1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55D446C-E025-4A8F-BC4B-1FE29085E5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AF4FD20-6B35-4D46-A64F-BE7DF9ABF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059C668-5E65-46A0-8D28-102CD70A91F4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1C73F-EEC5-4462-B98E-96CC7843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9CCCD8-9791-46EE-8B41-5CA6C992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649CA-F850-4625-9BDF-CC68B153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6D6D8-A817-46B9-B07F-7915845497A4}" type="datetimeFigureOut">
              <a:rPr lang="es-ES" smtClean="0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BEF7C-3806-4B0F-A237-AF370815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A23D6-9096-427B-97B0-50D04942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0314-BF2E-4567-B79E-EB410D9AD5A9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685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DA5FDE-06C3-47B6-A65E-F52DF90E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B59A4-2963-457E-BFAE-57BE53CA93E0}" type="datetimeFigureOut">
              <a:rPr lang="es-ES" smtClean="0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C981CC-6303-4FAB-AB46-56AC0BB8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B0B3C8-E02C-4CA2-860F-8C2D35F2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93B7-2111-4E56-AB75-209A2E3027A7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587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9F9FB8-5C83-4B04-964E-A99893BE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65125"/>
            <a:ext cx="11881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541E08-69C0-440E-88B7-2A1913013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825625"/>
            <a:ext cx="11449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B9ADF-1293-4C04-8EE2-64081CFE1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55E790-10BC-44A3-9F6B-66C29DA22EE1}" type="datetimeFigureOut">
              <a:rPr lang="es-ES" smtClean="0"/>
              <a:pPr>
                <a:defRPr/>
              </a:pPr>
              <a:t>03/09/2022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D2E89-926E-4ACE-A8D7-07F7D99CE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868F9-B071-4599-BC4D-A2EBDB5C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4AD4-1394-499A-ACD2-AB71EAA2F507}" type="slidenum">
              <a:rPr lang="es-ES" altLang="es-ES_tradnl" smtClean="0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133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3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000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FELIPE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484784"/>
            <a:ext cx="11449272" cy="4392488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FFC000"/>
                </a:solidFill>
                <a:latin typeface="Montserrat" panose="02000505000000020004"/>
              </a:rPr>
              <a:t>BIOGRAFÍA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sz="3200" dirty="0">
                <a:latin typeface="Montserrat" panose="02000505000000020004"/>
              </a:rPr>
              <a:t>Nació en Betsaida, Galilea, al igual que Andrés, Pedro, Juan y Jacobo.</a:t>
            </a:r>
          </a:p>
          <a:p>
            <a:pPr marL="514350" indent="-514350">
              <a:buAutoNum type="arabicPeriod"/>
            </a:pPr>
            <a:r>
              <a:rPr lang="es-ES" sz="3200" dirty="0">
                <a:latin typeface="Montserrat" panose="02000505000000020004"/>
              </a:rPr>
              <a:t>Se desempeñaba como pescador.</a:t>
            </a:r>
          </a:p>
          <a:p>
            <a:pPr marL="514350" indent="-514350">
              <a:buAutoNum type="arabicPeriod"/>
            </a:pPr>
            <a:r>
              <a:rPr lang="es-CR" sz="3200" dirty="0"/>
              <a:t>El nombre Felipe proviene del griego </a:t>
            </a:r>
            <a:r>
              <a:rPr lang="el-GR" sz="32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 Φίλιππος</a:t>
            </a:r>
            <a:r>
              <a:rPr lang="es-CR" sz="4400" dirty="0">
                <a:solidFill>
                  <a:srgbClr val="FFC000"/>
                </a:solidFill>
              </a:rPr>
              <a:t> </a:t>
            </a:r>
            <a:r>
              <a:rPr lang="es-CR" sz="3200" dirty="0"/>
              <a:t>«amor al caballo». </a:t>
            </a:r>
          </a:p>
          <a:p>
            <a:pPr marL="514350" indent="-514350">
              <a:buAutoNum type="arabicPeriod"/>
            </a:pPr>
            <a:r>
              <a:rPr lang="es-CR" sz="3200" dirty="0">
                <a:latin typeface="Montserrat" panose="00000500000000000000" pitchFamily="2" charset="0"/>
              </a:rPr>
              <a:t>Jesús lo llamó, y fue su primer discípulo: “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El siguiente día quiso Jesús ir a Galilea, y halló a Felipe, y le dijo: Sígueme”.</a:t>
            </a:r>
            <a:endParaRPr lang="es-ES" sz="3200" dirty="0">
              <a:latin typeface="Montserrat" panose="00000500000000000000" pitchFamily="2" charset="0"/>
            </a:endParaRPr>
          </a:p>
          <a:p>
            <a:pPr marL="452438" indent="-45243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6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60848"/>
            <a:ext cx="11449272" cy="3888432"/>
          </a:xfrm>
        </p:spPr>
        <p:txBody>
          <a:bodyPr>
            <a:noAutofit/>
          </a:bodyPr>
          <a:lstStyle/>
          <a:p>
            <a:pPr marL="541338" indent="-541338" algn="ctr"/>
            <a:r>
              <a:rPr lang="es-ES" sz="3200" dirty="0">
                <a:solidFill>
                  <a:srgbClr val="FFC000"/>
                </a:solidFill>
                <a:latin typeface="Montserrat" panose="00000500000000000000" pitchFamily="2" charset="0"/>
              </a:rPr>
              <a:t>Recordemos la promesa:</a:t>
            </a:r>
          </a:p>
          <a:p>
            <a:pPr marL="541338" algn="l"/>
            <a:r>
              <a:rPr lang="es-ES" sz="7200" dirty="0">
                <a:latin typeface="Montserrat" panose="00000500000000000000" pitchFamily="2" charset="0"/>
              </a:rPr>
              <a:t>Se fiel hasta la muerte y yo te daré la corona de la vida </a:t>
            </a:r>
            <a:r>
              <a:rPr lang="es-ES" sz="4000" dirty="0">
                <a:latin typeface="Montserrat" panose="00000500000000000000" pitchFamily="2" charset="0"/>
              </a:rPr>
              <a:t>(</a:t>
            </a:r>
            <a:r>
              <a:rPr lang="es-ES" sz="4000" dirty="0" err="1">
                <a:latin typeface="Montserrat" panose="00000500000000000000" pitchFamily="2" charset="0"/>
              </a:rPr>
              <a:t>Apoc</a:t>
            </a:r>
            <a:r>
              <a:rPr lang="es-ES" sz="4000" dirty="0">
                <a:latin typeface="Montserrat" panose="00000500000000000000" pitchFamily="2" charset="0"/>
              </a:rPr>
              <a:t> 2:10).</a:t>
            </a:r>
            <a:endParaRPr lang="es-ES" sz="7200" dirty="0">
              <a:latin typeface="system-ui"/>
            </a:endParaRPr>
          </a:p>
          <a:p>
            <a:pPr marL="541338" indent="-541338" algn="l"/>
            <a:endParaRPr lang="es-ES" sz="2000" b="0" i="0" dirty="0">
              <a:effectLst/>
              <a:latin typeface="system-ui"/>
            </a:endParaRPr>
          </a:p>
          <a:p>
            <a:pPr marL="452438" indent="-452438" algn="l"/>
            <a:endParaRPr lang="es-ES" sz="2000" b="0" i="0" dirty="0">
              <a:effectLst/>
              <a:latin typeface="Montserrat" panose="00000500000000000000" pitchFamily="2" charset="0"/>
            </a:endParaRPr>
          </a:p>
          <a:p>
            <a:pPr marL="452438" indent="-452438"/>
            <a:br>
              <a:rPr lang="es-ES" sz="2000" dirty="0"/>
            </a:br>
            <a:endParaRPr lang="es-ES" sz="3600" dirty="0">
              <a:latin typeface="Montserrat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228E02-D819-C700-D7E4-8F4EC727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BARTOLOMÉ/NATANAEL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5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556792"/>
            <a:ext cx="11449272" cy="3312368"/>
          </a:xfrm>
        </p:spPr>
        <p:txBody>
          <a:bodyPr>
            <a:noAutofit/>
          </a:bodyPr>
          <a:lstStyle/>
          <a:p>
            <a:pPr marL="452438" indent="-452438"/>
            <a:r>
              <a:rPr lang="es-ES" dirty="0">
                <a:latin typeface="Montserrat" panose="02000505000000020004"/>
              </a:rPr>
              <a:t>5. </a:t>
            </a:r>
            <a:r>
              <a:rPr lang="es-CR" dirty="0">
                <a:solidFill>
                  <a:srgbClr val="FFC000"/>
                </a:solidFill>
                <a:latin typeface="Montserrat" panose="02000505000000020004"/>
              </a:rPr>
              <a:t>Felipe </a:t>
            </a:r>
            <a:r>
              <a:rPr lang="es-CR" dirty="0">
                <a:latin typeface="Montserrat" panose="02000505000000020004"/>
              </a:rPr>
              <a:t>fue el primero que habló a </a:t>
            </a:r>
            <a:r>
              <a:rPr lang="es-CR" dirty="0">
                <a:solidFill>
                  <a:srgbClr val="FFC000"/>
                </a:solidFill>
                <a:latin typeface="Montserrat" panose="02000505000000020004"/>
              </a:rPr>
              <a:t>un amigo </a:t>
            </a:r>
            <a:r>
              <a:rPr lang="es-CR" dirty="0">
                <a:latin typeface="Montserrat" panose="02000505000000020004"/>
              </a:rPr>
              <a:t>y le dijo: “Hemos encontrado de quién escribió Moisés”.</a:t>
            </a:r>
            <a:endParaRPr lang="es-CR" dirty="0"/>
          </a:p>
          <a:p>
            <a:pPr marL="541338" indent="-541338">
              <a:buAutoNum type="arabicPeriod" startAt="8"/>
            </a:pPr>
            <a:r>
              <a:rPr lang="es-ES" dirty="0">
                <a:latin typeface="Montserrat" panose="02000505000000020004"/>
              </a:rPr>
              <a:t>Su frase fue: </a:t>
            </a:r>
            <a:r>
              <a:rPr lang="es-ES" dirty="0">
                <a:solidFill>
                  <a:srgbClr val="FFC000"/>
                </a:solidFill>
                <a:latin typeface="Montserrat" panose="02000505000000020004"/>
              </a:rPr>
              <a:t>“Ven y lo verás”.</a:t>
            </a:r>
          </a:p>
          <a:p>
            <a:pPr marL="541338" indent="-541338">
              <a:buAutoNum type="arabicPeriod" startAt="8"/>
            </a:pPr>
            <a:r>
              <a:rPr lang="es-ES" dirty="0">
                <a:latin typeface="Montserrat" panose="02000505000000020004"/>
              </a:rPr>
              <a:t>Ante del milagro de los peces, Jesús preguntó: ¿De dónde compraremos pan para que coman éstos? </a:t>
            </a:r>
            <a:r>
              <a:rPr lang="es-ES" dirty="0">
                <a:solidFill>
                  <a:srgbClr val="FFC000"/>
                </a:solidFill>
                <a:latin typeface="Montserrat" panose="02000505000000020004"/>
              </a:rPr>
              <a:t>Felipe hizo el cálculo</a:t>
            </a:r>
            <a:r>
              <a:rPr lang="es-ES" dirty="0">
                <a:latin typeface="Montserrat" panose="02000505000000020004"/>
              </a:rPr>
              <a:t>: “Doscientos denarios no son suficientes para que cada uno coma un poco”.</a:t>
            </a:r>
          </a:p>
          <a:p>
            <a:pPr marL="541338" indent="-541338">
              <a:buAutoNum type="arabicPeriod" startAt="8"/>
            </a:pPr>
            <a:r>
              <a:rPr lang="es-ES" dirty="0">
                <a:latin typeface="Montserrat" panose="02000505000000020004"/>
              </a:rPr>
              <a:t>Fue el primer nexo con los gentiles: “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Había ciertos griegos entre los que habían subido a adorar en la fiesta. Estos, pues, se acercaron a Felipe, que era de Betsaida de Galilea, y le rogaron, diciendo: Señor, quisiéramos ver a Jesús” (Juan 12:20, 21).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0A5C4B-56B7-8FC0-2297-A54F41EE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FELIPE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1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2348880"/>
            <a:ext cx="5578084" cy="4392488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FFC000"/>
                </a:solidFill>
              </a:rPr>
              <a:t>MINISTERIO DE FELIPE: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/>
              <a:t>Evangelizó Grecia, Siria y Frigia.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/>
              <a:t>MARTIRIO</a:t>
            </a:r>
          </a:p>
          <a:p>
            <a:pPr marL="895350" indent="-457200">
              <a:buFont typeface="Wingdings" panose="05000000000000000000" pitchFamily="2" charset="2"/>
              <a:buChar char="v"/>
            </a:pPr>
            <a:r>
              <a:rPr lang="es-ES" sz="3200" dirty="0"/>
              <a:t>Le atravesaron con dos ganchos los talones y lo colgaron de un árbol.</a:t>
            </a:r>
          </a:p>
          <a:p>
            <a:pPr marL="895350" indent="-457200">
              <a:buFont typeface="Wingdings" panose="05000000000000000000" pitchFamily="2" charset="2"/>
              <a:buChar char="v"/>
            </a:pPr>
            <a:r>
              <a:rPr lang="es-ES" sz="3200" dirty="0"/>
              <a:t>Luego lo crucificaron.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504653-F043-4807-8DFA-26EB49FE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8" y="2455749"/>
            <a:ext cx="62312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712680-9F96-7265-88A9-10D535AD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FELIPE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BARTOLOMÉ/NATANAEL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44824"/>
            <a:ext cx="11449272" cy="4392488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FFC000"/>
                </a:solidFill>
                <a:latin typeface="Montserrat" panose="02000505000000020004"/>
              </a:rPr>
              <a:t>BIOGRAFÍA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b="0" i="0" dirty="0">
                <a:effectLst/>
                <a:latin typeface="Montserrat" panose="00000500000000000000" pitchFamily="2" charset="0"/>
              </a:rPr>
              <a:t>Literalmente, "hijo de </a:t>
            </a:r>
            <a:r>
              <a:rPr lang="es-ES" b="0" i="0" dirty="0" err="1">
                <a:effectLst/>
                <a:latin typeface="Montserrat" panose="00000500000000000000" pitchFamily="2" charset="0"/>
              </a:rPr>
              <a:t>Talmai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" </a:t>
            </a:r>
            <a:r>
              <a:rPr lang="he-IL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ברתולומאוס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 </a:t>
            </a:r>
            <a:r>
              <a:rPr lang="el-GR" b="0" i="0" dirty="0">
                <a:effectLst/>
                <a:latin typeface="Arial" panose="020B0604020202020204" pitchFamily="34" charset="0"/>
              </a:rPr>
              <a:t>Βαρθολομαίος </a:t>
            </a:r>
            <a:r>
              <a:rPr lang="es-ES" dirty="0">
                <a:latin typeface="Arial" panose="020B0604020202020204" pitchFamily="34" charset="0"/>
              </a:rPr>
              <a:t> hijo de </a:t>
            </a:r>
            <a:r>
              <a:rPr lang="es-ES" dirty="0" err="1">
                <a:latin typeface="Arial" panose="020B0604020202020204" pitchFamily="34" charset="0"/>
              </a:rPr>
              <a:t>Talamai</a:t>
            </a:r>
            <a:endParaRPr lang="es-ES" dirty="0">
              <a:latin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dirty="0">
                <a:latin typeface="Arial" panose="020B0604020202020204" pitchFamily="34" charset="0"/>
              </a:rPr>
              <a:t>Su 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nombre personal era </a:t>
            </a:r>
            <a:r>
              <a:rPr lang="es-ES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dirty="0">
                <a:latin typeface="Montserrat" panose="00000500000000000000" pitchFamily="2" charset="0"/>
              </a:rPr>
              <a:t>Era de Caná de Galilea.</a:t>
            </a:r>
            <a:endParaRPr lang="es-ES" b="0" i="0" dirty="0">
              <a:effectLst/>
              <a:latin typeface="Montserrat" panose="00000500000000000000" pitchFamily="2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b="0" i="0" dirty="0">
                <a:effectLst/>
                <a:latin typeface="Montserrat" panose="00000500000000000000" pitchFamily="2" charset="0"/>
              </a:rPr>
              <a:t>Los Evangelios sinópticos no mencionan a </a:t>
            </a:r>
            <a:r>
              <a:rPr lang="es-ES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dirty="0">
                <a:latin typeface="Montserrat" panose="00000500000000000000" pitchFamily="2" charset="0"/>
              </a:rPr>
              <a:t>E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l Evangelio de Juan no dice nada de Bartolomé. Juan menciona a </a:t>
            </a:r>
            <a:r>
              <a:rPr lang="es-ES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, junto con otros de los doce, en un marco donde parece que sólo estuvieron presentes algunos de los discípulos del círculo íntimo de los doce (Juan 21: 2). </a:t>
            </a:r>
            <a:endParaRPr lang="es-ES" sz="4000" dirty="0">
              <a:latin typeface="Montserrat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3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C01E0-0604-4ABF-8E47-30C244B4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BARTOLOMÉ/NATANAEL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2060848"/>
            <a:ext cx="11449272" cy="4104456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FFC000"/>
                </a:solidFill>
                <a:latin typeface="Montserrat" panose="02000505000000020004"/>
              </a:rPr>
              <a:t>BIOGRAFÍA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sz="2400" b="0" i="0" dirty="0">
                <a:effectLst/>
                <a:latin typeface="Montserrat" panose="00000500000000000000" pitchFamily="2" charset="0"/>
              </a:rPr>
              <a:t>Literalmente, "hijo de </a:t>
            </a:r>
            <a:r>
              <a:rPr lang="es-ES" sz="2400" b="0" i="0" dirty="0" err="1">
                <a:effectLst/>
                <a:latin typeface="Montserrat" panose="00000500000000000000" pitchFamily="2" charset="0"/>
              </a:rPr>
              <a:t>Talmai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" </a:t>
            </a:r>
            <a:r>
              <a:rPr lang="he-I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ברתולומאוס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 </a:t>
            </a:r>
            <a:r>
              <a:rPr lang="el-GR" sz="2400" b="0" i="0" dirty="0">
                <a:effectLst/>
                <a:latin typeface="Arial" panose="020B0604020202020204" pitchFamily="34" charset="0"/>
              </a:rPr>
              <a:t>Βαρθολομαίος </a:t>
            </a:r>
            <a:r>
              <a:rPr lang="es-ES" sz="2400" dirty="0">
                <a:latin typeface="Arial" panose="020B0604020202020204" pitchFamily="34" charset="0"/>
              </a:rPr>
              <a:t> hijo de </a:t>
            </a:r>
            <a:r>
              <a:rPr lang="es-ES" sz="2400" dirty="0" err="1">
                <a:latin typeface="Arial" panose="020B0604020202020204" pitchFamily="34" charset="0"/>
              </a:rPr>
              <a:t>Talamai</a:t>
            </a:r>
            <a:endParaRPr lang="es-ES" sz="2400" dirty="0">
              <a:latin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sz="2400" dirty="0">
                <a:latin typeface="Arial" panose="020B0604020202020204" pitchFamily="34" charset="0"/>
              </a:rPr>
              <a:t>Su 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nombre personal era </a:t>
            </a:r>
            <a:r>
              <a:rPr lang="es-ES" sz="2400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sz="2400" dirty="0">
                <a:latin typeface="Montserrat" panose="00000500000000000000" pitchFamily="2" charset="0"/>
              </a:rPr>
              <a:t>Era de Caná de Galilea.</a:t>
            </a:r>
            <a:endParaRPr lang="es-ES" sz="2400" b="0" i="0" dirty="0">
              <a:effectLst/>
              <a:latin typeface="Montserrat" panose="00000500000000000000" pitchFamily="2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sz="2400" b="0" i="0" dirty="0">
                <a:effectLst/>
                <a:latin typeface="Montserrat" panose="00000500000000000000" pitchFamily="2" charset="0"/>
              </a:rPr>
              <a:t>Los Evangelios sinópticos no mencionan a </a:t>
            </a:r>
            <a:r>
              <a:rPr lang="es-ES" sz="2400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sz="2400" dirty="0">
                <a:latin typeface="Montserrat" panose="00000500000000000000" pitchFamily="2" charset="0"/>
              </a:rPr>
              <a:t>E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l Evangelio de Juan no dice nada de Bartolomé. Juan menciona a </a:t>
            </a:r>
            <a:r>
              <a:rPr lang="es-ES" sz="2400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, junto con otros de los doce, en un marco donde parece que sólo estuvieron presentes algunos de los discípulos del círculo íntimo de los doce</a:t>
            </a:r>
            <a:br>
              <a:rPr lang="es-ES" sz="2400" dirty="0">
                <a:latin typeface="Montserrat" panose="00000500000000000000" pitchFamily="2" charset="0"/>
              </a:rPr>
            </a:br>
            <a:r>
              <a:rPr lang="es-ES" sz="2400" b="0" i="0" dirty="0">
                <a:effectLst/>
                <a:latin typeface="Montserrat" panose="00000500000000000000" pitchFamily="2" charset="0"/>
              </a:rPr>
              <a:t>(Juan 21: 2). </a:t>
            </a:r>
            <a:endParaRPr lang="es-ES" sz="3600" dirty="0">
              <a:latin typeface="Montserrat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1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844824"/>
            <a:ext cx="11449272" cy="4392488"/>
          </a:xfrm>
        </p:spPr>
        <p:txBody>
          <a:bodyPr>
            <a:noAutofit/>
          </a:bodyPr>
          <a:lstStyle/>
          <a:p>
            <a:pPr marL="452438" indent="-452438"/>
            <a:r>
              <a:rPr lang="es-ES" sz="3200" dirty="0">
                <a:latin typeface="Montserrat" panose="02000505000000020004"/>
              </a:rPr>
              <a:t>6. 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De modo que no hay ninguna razón valedera para dudar de que los dos nombres, Bartolomé y </a:t>
            </a:r>
            <a:r>
              <a:rPr lang="es-ES" sz="3200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, se refieren a la misma persona. </a:t>
            </a:r>
          </a:p>
          <a:p>
            <a:pPr marL="452438" indent="-452438"/>
            <a:r>
              <a:rPr lang="es-ES" sz="3200" dirty="0">
                <a:latin typeface="Montserrat" panose="00000500000000000000" pitchFamily="2" charset="0"/>
              </a:rPr>
              <a:t>7. 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Fue Felipe quien presentó a su amigo </a:t>
            </a:r>
            <a:r>
              <a:rPr lang="es-ES" sz="3200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sz="3200" b="0" i="0" dirty="0">
                <a:effectLst/>
                <a:latin typeface="Montserrat" panose="00000500000000000000" pitchFamily="2" charset="0"/>
              </a:rPr>
              <a:t> a Jesús (Juan 1: 45); indudablemente los dos</a:t>
            </a:r>
            <a:br>
              <a:rPr lang="es-ES" sz="3200" dirty="0">
                <a:latin typeface="Montserrat" panose="00000500000000000000" pitchFamily="2" charset="0"/>
              </a:rPr>
            </a:br>
            <a:r>
              <a:rPr lang="es-ES" sz="3200" b="0" i="0" dirty="0">
                <a:effectLst/>
                <a:latin typeface="Montserrat" panose="00000500000000000000" pitchFamily="2" charset="0"/>
              </a:rPr>
              <a:t>hombres eran íntimos amigos: “</a:t>
            </a:r>
            <a:r>
              <a:rPr lang="es-ES" dirty="0"/>
              <a:t>Felipe llamó a </a:t>
            </a:r>
            <a:r>
              <a:rPr lang="es-ES" dirty="0" err="1"/>
              <a:t>Natanael</a:t>
            </a:r>
            <a:r>
              <a:rPr lang="es-ES" dirty="0"/>
              <a:t>. Este último había estado entre la muchedumbre cuando el Bautista señaló a Jesús como el Cordero de Dios. Al mirar a Jesús, </a:t>
            </a:r>
            <a:r>
              <a:rPr lang="es-ES" dirty="0" err="1"/>
              <a:t>Natanael</a:t>
            </a:r>
            <a:r>
              <a:rPr lang="es-ES" dirty="0"/>
              <a:t> quedó desilusionado. ¿Podía ser el Mesías este hombre que llevaba señales de pobreza y de trabajo?” DTG 113.</a:t>
            </a:r>
          </a:p>
          <a:p>
            <a:pPr marL="452438" indent="-452438"/>
            <a:br>
              <a:rPr lang="es-ES" dirty="0"/>
            </a:br>
            <a:endParaRPr lang="es-ES" sz="4400" dirty="0">
              <a:latin typeface="Montserrat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5541E7-1E18-58ED-FBD2-24752D8B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BARTOLOMÉ/NATANAEL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700808"/>
            <a:ext cx="11449272" cy="4392488"/>
          </a:xfrm>
        </p:spPr>
        <p:txBody>
          <a:bodyPr>
            <a:noAutofit/>
          </a:bodyPr>
          <a:lstStyle/>
          <a:p>
            <a:pPr marL="452438" indent="-452438"/>
            <a:r>
              <a:rPr lang="es-ES" sz="2400" dirty="0"/>
              <a:t>8. Cuando Felipe lo llamó, </a:t>
            </a:r>
            <a:r>
              <a:rPr lang="es-ES" sz="2400" dirty="0" err="1"/>
              <a:t>Natanael</a:t>
            </a:r>
            <a:r>
              <a:rPr lang="es-ES" sz="2400" dirty="0"/>
              <a:t> se había retirado a un tranquilo huerto para meditar sobre el anunció de Juan y las profecías concernientes al Mesías. Estaba rogando a Dios que si el que había sido anunciado por Juan era el Libertador, se lo diese a conocer, y el Espíritu Santo descendió para impartirle la seguridad de que Dios había visitado a su pueblo y le había suscitado un cuerno de salvación. Felipe sabía que su amigo </a:t>
            </a:r>
            <a:r>
              <a:rPr lang="es-ES" sz="2400" dirty="0" err="1"/>
              <a:t>Natanael</a:t>
            </a:r>
            <a:r>
              <a:rPr lang="es-ES" sz="2400" dirty="0"/>
              <a:t> escudriñaba las profecías, y lo descubrió en su lugar de retiro mientras oraba debajo de una higuera, donde muchas veces habían orado juntos, ocultos por el follaje. (DTG 113).</a:t>
            </a:r>
          </a:p>
          <a:p>
            <a:pPr marL="452438" indent="-452438" algn="l"/>
            <a:r>
              <a:rPr lang="es-ES" sz="2400" dirty="0">
                <a:latin typeface="Montserrat" panose="00000500000000000000" pitchFamily="2" charset="0"/>
              </a:rPr>
              <a:t>9. 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Felipe halló a </a:t>
            </a:r>
            <a:r>
              <a:rPr lang="es-ES" sz="2400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, y le dijo: Hemos hallado a aquél de quien escribió Moisés en la ley, así como los profetas: a Jesús, el hijo de José, de Nazaret. </a:t>
            </a:r>
            <a:r>
              <a:rPr lang="es-ES" sz="2400" b="0" i="0" dirty="0" err="1">
                <a:effectLst/>
                <a:latin typeface="Montserrat" panose="00000500000000000000" pitchFamily="2" charset="0"/>
              </a:rPr>
              <a:t>Natanael</a:t>
            </a:r>
            <a:r>
              <a:rPr lang="es-ES" sz="2400" b="0" i="0" dirty="0">
                <a:effectLst/>
                <a:latin typeface="Montserrat" panose="00000500000000000000" pitchFamily="2" charset="0"/>
              </a:rPr>
              <a:t> le dijo: ¿De Nazaret puede salir algo de bueno? Le dijo Felipe: Ven y ve.</a:t>
            </a:r>
          </a:p>
          <a:p>
            <a:pPr marL="452438" indent="-452438"/>
            <a:br>
              <a:rPr lang="es-ES" sz="2400" dirty="0"/>
            </a:br>
            <a:endParaRPr lang="es-ES" sz="4000" dirty="0">
              <a:latin typeface="Montserrat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DFA472-E8AF-9AE3-B0A8-117EA2FE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BARTOLOMÉ/NATANAEL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6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29313-4BDD-4535-A7BC-5549B231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44824"/>
            <a:ext cx="11449272" cy="4392488"/>
          </a:xfrm>
        </p:spPr>
        <p:txBody>
          <a:bodyPr>
            <a:noAutofit/>
          </a:bodyPr>
          <a:lstStyle/>
          <a:p>
            <a:pPr marL="541338" indent="-541338" algn="l"/>
            <a:r>
              <a:rPr lang="es-ES" sz="2400" dirty="0">
                <a:latin typeface="Montserrat" panose="00000500000000000000" pitchFamily="2" charset="0"/>
              </a:rPr>
              <a:t>10. </a:t>
            </a:r>
            <a:r>
              <a:rPr lang="es-ES" sz="2400" b="0" i="0" dirty="0">
                <a:effectLst/>
                <a:latin typeface="system-ui"/>
              </a:rPr>
              <a:t>Cuando Jesús vio a </a:t>
            </a:r>
            <a:r>
              <a:rPr lang="es-ES" sz="2400" b="0" i="0" dirty="0" err="1">
                <a:effectLst/>
                <a:latin typeface="system-ui"/>
              </a:rPr>
              <a:t>Natanael</a:t>
            </a:r>
            <a:r>
              <a:rPr lang="es-ES" sz="2400" b="0" i="0" dirty="0">
                <a:effectLst/>
                <a:latin typeface="system-ui"/>
              </a:rPr>
              <a:t> que se le acercaba, dijo de él: He aquí un verdadero israelita, en quien no hay engaño. Le dijo </a:t>
            </a:r>
            <a:r>
              <a:rPr lang="es-ES" sz="2400" b="0" i="0" dirty="0" err="1">
                <a:effectLst/>
                <a:latin typeface="system-ui"/>
              </a:rPr>
              <a:t>Natanael</a:t>
            </a:r>
            <a:r>
              <a:rPr lang="es-ES" sz="2400" b="0" i="0" dirty="0">
                <a:effectLst/>
                <a:latin typeface="system-ui"/>
              </a:rPr>
              <a:t>: ¿De dónde me conoces? Respondió Jesús y le dijo: Antes que Felipe te llamara, cuando estabas debajo de la higuera, te vi. Respondió </a:t>
            </a:r>
            <a:r>
              <a:rPr lang="es-ES" sz="2400" b="0" i="0" dirty="0" err="1">
                <a:effectLst/>
                <a:latin typeface="system-ui"/>
              </a:rPr>
              <a:t>Natanael</a:t>
            </a:r>
            <a:r>
              <a:rPr lang="es-ES" sz="2400" b="0" i="0" dirty="0">
                <a:effectLst/>
                <a:latin typeface="system-ui"/>
              </a:rPr>
              <a:t> y le dijo: Rabí, tú eres el Hijo de Dios; tú eres el Rey de Israel. Respondió Jesús y le dijo: ¿Porque te dije: Te vi debajo de la higuera, crees? Cosas mayores que estas verás. Y le dijo: De cierto, de cierto os digo: De aquí adelante veréis el cielo abierto, y a los ángeles de Dios que suben y descienden sobre el Hijo del Hombre (Juan 1: 47-51).</a:t>
            </a:r>
          </a:p>
          <a:p>
            <a:pPr marL="541338" indent="-541338" algn="l"/>
            <a:r>
              <a:rPr lang="es-ES" sz="2400" dirty="0">
                <a:latin typeface="system-ui"/>
              </a:rPr>
              <a:t>11. Estuvo en el mar de </a:t>
            </a:r>
            <a:r>
              <a:rPr lang="es-ES" sz="2400" dirty="0" err="1">
                <a:latin typeface="system-ui"/>
              </a:rPr>
              <a:t>Tiberias</a:t>
            </a:r>
            <a:r>
              <a:rPr lang="es-ES" sz="2400" dirty="0">
                <a:latin typeface="system-ui"/>
              </a:rPr>
              <a:t> junto con los apóstoles, esperando el encuentro con Cristo.</a:t>
            </a:r>
          </a:p>
          <a:p>
            <a:pPr marL="541338" indent="-541338" algn="l"/>
            <a:r>
              <a:rPr lang="es-ES" sz="2400" b="0" i="0" dirty="0">
                <a:effectLst/>
                <a:latin typeface="system-ui"/>
              </a:rPr>
              <a:t>12. Presenció la ascensión de Cristo.</a:t>
            </a:r>
          </a:p>
          <a:p>
            <a:pPr marL="541338" indent="-541338" algn="l"/>
            <a:r>
              <a:rPr lang="es-ES" sz="2400" dirty="0">
                <a:latin typeface="system-ui"/>
              </a:rPr>
              <a:t>13. Bartolomé fue a predicar a la India.</a:t>
            </a:r>
          </a:p>
          <a:p>
            <a:pPr marL="541338" indent="-541338" algn="l"/>
            <a:r>
              <a:rPr lang="es-ES" sz="2400" dirty="0">
                <a:latin typeface="system-ui"/>
              </a:rPr>
              <a:t>14. Fue desollado por orden del rey Astiages, rey de Armenia.</a:t>
            </a:r>
          </a:p>
          <a:p>
            <a:pPr marL="541338" indent="-541338" algn="l"/>
            <a:endParaRPr lang="es-ES" sz="2400" b="0" i="0" dirty="0">
              <a:effectLst/>
              <a:latin typeface="system-ui"/>
            </a:endParaRPr>
          </a:p>
          <a:p>
            <a:pPr marL="452438" indent="-452438" algn="l"/>
            <a:endParaRPr lang="es-ES" sz="2400" b="0" i="0" dirty="0">
              <a:effectLst/>
              <a:latin typeface="Montserrat" panose="00000500000000000000" pitchFamily="2" charset="0"/>
            </a:endParaRPr>
          </a:p>
          <a:p>
            <a:pPr marL="452438" indent="-452438"/>
            <a:br>
              <a:rPr lang="es-ES" sz="2400" dirty="0"/>
            </a:br>
            <a:endParaRPr lang="es-ES" sz="4000" dirty="0">
              <a:latin typeface="Montserrat" panose="00000500000000000000" pitchFamily="2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R" altLang="es-C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84493D-4694-A773-B9C1-E99ED222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20" cy="1335683"/>
          </a:xfrm>
        </p:spPr>
        <p:txBody>
          <a:bodyPr>
            <a:normAutofit fontScale="90000"/>
          </a:bodyPr>
          <a:lstStyle/>
          <a:p>
            <a: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  <a:t>SERIE LOS 12 APÓSTOLES</a:t>
            </a:r>
            <a:br>
              <a:rPr lang="es-ES" altLang="es-ES_tradnl" sz="6600" b="1" dirty="0">
                <a:latin typeface="Montserrat" charset="0"/>
                <a:ea typeface="Montserrat" charset="0"/>
                <a:cs typeface="Montserrat" charset="0"/>
              </a:rPr>
            </a:br>
            <a:r>
              <a:rPr lang="es-ES" altLang="es-ES_tradnl" sz="49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BARTOLOMÉ/NATANAEL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1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an Bartolomé, Apóstol de Cristo que murió desollado… y feliz | Revista  Futuro">
            <a:extLst>
              <a:ext uri="{FF2B5EF4-FFF2-40B4-BE49-F238E27FC236}">
                <a16:creationId xmlns:a16="http://schemas.microsoft.com/office/drawing/2014/main" id="{91EB8ED3-44D5-4D17-B731-81B7535AA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b="24570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A8C23A4-41BB-4445-B023-2D169FFE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s-CR" altLang="es-C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R" altLang="es-C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52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7D5920F981142B54E700C3F0CE96A" ma:contentTypeVersion="28" ma:contentTypeDescription="Create a new document." ma:contentTypeScope="" ma:versionID="1c81f63b01fd38f8003075948bd112f6">
  <xsd:schema xmlns:xsd="http://www.w3.org/2001/XMLSchema" xmlns:xs="http://www.w3.org/2001/XMLSchema" xmlns:p="http://schemas.microsoft.com/office/2006/metadata/properties" xmlns:ns3="e2097ba0-91a2-47de-85c1-e8dc8e7473a4" xmlns:ns4="8d9adaca-5523-4a5e-968e-03daff459647" targetNamespace="http://schemas.microsoft.com/office/2006/metadata/properties" ma:root="true" ma:fieldsID="b9933ad274513e8fd0f1bc99996fbc47" ns3:_="" ns4:_="">
    <xsd:import namespace="e2097ba0-91a2-47de-85c1-e8dc8e7473a4"/>
    <xsd:import namespace="8d9adaca-5523-4a5e-968e-03daff4596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97ba0-91a2-47de-85c1-e8dc8e7473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adaca-5523-4a5e-968e-03daff459647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8d9adaca-5523-4a5e-968e-03daff459647">
      <UserInfo>
        <DisplayName/>
        <AccountId xsi:nil="true"/>
        <AccountType/>
      </UserInfo>
    </Teachers>
    <Self_Registration_Enabled xmlns="8d9adaca-5523-4a5e-968e-03daff459647" xsi:nil="true"/>
    <FolderType xmlns="8d9adaca-5523-4a5e-968e-03daff459647" xsi:nil="true"/>
    <DefaultSectionNames xmlns="8d9adaca-5523-4a5e-968e-03daff459647" xsi:nil="true"/>
    <AppVersion xmlns="8d9adaca-5523-4a5e-968e-03daff459647" xsi:nil="true"/>
    <NotebookType xmlns="8d9adaca-5523-4a5e-968e-03daff459647" xsi:nil="true"/>
    <Students xmlns="8d9adaca-5523-4a5e-968e-03daff459647">
      <UserInfo>
        <DisplayName/>
        <AccountId xsi:nil="true"/>
        <AccountType/>
      </UserInfo>
    </Students>
    <Student_Groups xmlns="8d9adaca-5523-4a5e-968e-03daff459647">
      <UserInfo>
        <DisplayName/>
        <AccountId xsi:nil="true"/>
        <AccountType/>
      </UserInfo>
    </Student_Groups>
    <Is_Collaboration_Space_Locked xmlns="8d9adaca-5523-4a5e-968e-03daff459647" xsi:nil="true"/>
    <Owner xmlns="8d9adaca-5523-4a5e-968e-03daff459647">
      <UserInfo>
        <DisplayName/>
        <AccountId xsi:nil="true"/>
        <AccountType/>
      </UserInfo>
    </Owner>
    <Has_Teacher_Only_SectionGroup xmlns="8d9adaca-5523-4a5e-968e-03daff459647" xsi:nil="true"/>
    <Self_Registration_Enabled0 xmlns="8d9adaca-5523-4a5e-968e-03daff459647" xsi:nil="true"/>
    <Invited_Teachers xmlns="8d9adaca-5523-4a5e-968e-03daff459647" xsi:nil="true"/>
    <CultureName xmlns="8d9adaca-5523-4a5e-968e-03daff459647" xsi:nil="true"/>
    <Invited_Students xmlns="8d9adaca-5523-4a5e-968e-03daff4596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4CC63F-F97A-4883-9281-C663E2CE166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2097ba0-91a2-47de-85c1-e8dc8e7473a4"/>
    <ds:schemaRef ds:uri="8d9adaca-5523-4a5e-968e-03daff45964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345D43-895F-4178-B198-EC12ECB475D7}">
  <ds:schemaRefs>
    <ds:schemaRef ds:uri="e2097ba0-91a2-47de-85c1-e8dc8e7473a4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d9adaca-5523-4a5e-968e-03daff45964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ABB3CB5-4FE9-4A73-A589-CA85988FCD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16943</TotalTime>
  <Words>976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</vt:lpstr>
      <vt:lpstr>system-ui</vt:lpstr>
      <vt:lpstr>Times New Roman</vt:lpstr>
      <vt:lpstr>Wingdings</vt:lpstr>
      <vt:lpstr>Tema de Office</vt:lpstr>
      <vt:lpstr>SERIE LOS 12 APÓSTOLES FELIPE</vt:lpstr>
      <vt:lpstr>SERIE LOS 12 APÓSTOLES FELIPE</vt:lpstr>
      <vt:lpstr>SERIE LOS 12 APÓSTOLES FELIPE</vt:lpstr>
      <vt:lpstr>SERIE LOS 12 APÓSTOLES BARTOLOMÉ/NATANAEL</vt:lpstr>
      <vt:lpstr>SERIE LOS 12 APÓSTOLES BARTOLOMÉ/NATANAEL</vt:lpstr>
      <vt:lpstr>SERIE LOS 12 APÓSTOLES BARTOLOMÉ/NATANAEL</vt:lpstr>
      <vt:lpstr>SERIE LOS 12 APÓSTOLES BARTOLOMÉ/NATANAEL</vt:lpstr>
      <vt:lpstr>SERIE LOS 12 APÓSTOLES BARTOLOMÉ/NATANAEL</vt:lpstr>
      <vt:lpstr>Presentación de PowerPoint</vt:lpstr>
      <vt:lpstr>SERIE LOS 12 APÓSTOLES BARTOLOMÉ/NATANAEL</vt:lpstr>
    </vt:vector>
  </TitlesOfParts>
  <Company>PiKoMuLe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PREDICACIÓN BIBLICA Franz Ríos Th.D PANAMÁ</dc:title>
  <dc:creator>Dr. Franz Rios</dc:creator>
  <cp:lastModifiedBy>Dodanim Castillo Aráuz</cp:lastModifiedBy>
  <cp:revision>293</cp:revision>
  <dcterms:created xsi:type="dcterms:W3CDTF">2009-07-29T15:25:36Z</dcterms:created>
  <dcterms:modified xsi:type="dcterms:W3CDTF">2022-09-03T21:37:32Z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0x0101000AB7D5920F981142B54E700C3F0CE96A</vt:lpwstr>
  </property>
</Properties>
</file>