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16"/>
  </p:notesMasterIdLst>
  <p:sldIdLst>
    <p:sldId id="451" r:id="rId5"/>
    <p:sldId id="452" r:id="rId6"/>
    <p:sldId id="453" r:id="rId7"/>
    <p:sldId id="445" r:id="rId8"/>
    <p:sldId id="423" r:id="rId9"/>
    <p:sldId id="446" r:id="rId10"/>
    <p:sldId id="454" r:id="rId11"/>
    <p:sldId id="455" r:id="rId12"/>
    <p:sldId id="456" r:id="rId13"/>
    <p:sldId id="457" r:id="rId14"/>
    <p:sldId id="458"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C4242"/>
    <a:srgbClr val="222A35"/>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4BA94-22BE-4EF3-BEF8-B967E57DB4B7}" v="4" dt="2022-09-03T21:43:45.92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p:cViewPr varScale="1">
        <p:scale>
          <a:sx n="74" d="100"/>
          <a:sy n="74" d="100"/>
        </p:scale>
        <p:origin x="1062" y="60"/>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 Rios" userId="11360a9a-973a-4a53-9e4f-6930a6f815bd" providerId="ADAL" clId="{0A0DB6F4-0DE5-42B2-87B6-619CFD3A5AB4}"/>
    <pc:docChg chg="undo redo custSel addSld delSld modSld">
      <pc:chgData name="Franz Rios" userId="11360a9a-973a-4a53-9e4f-6930a6f815bd" providerId="ADAL" clId="{0A0DB6F4-0DE5-42B2-87B6-619CFD3A5AB4}" dt="2022-03-20T05:26:42.559" v="2148" actId="1036"/>
      <pc:docMkLst>
        <pc:docMk/>
      </pc:docMkLst>
      <pc:sldChg chg="modSp mod">
        <pc:chgData name="Franz Rios" userId="11360a9a-973a-4a53-9e4f-6930a6f815bd" providerId="ADAL" clId="{0A0DB6F4-0DE5-42B2-87B6-619CFD3A5AB4}" dt="2022-03-20T04:40:46.499" v="1039" actId="20577"/>
        <pc:sldMkLst>
          <pc:docMk/>
          <pc:sldMk cId="0" sldId="423"/>
        </pc:sldMkLst>
        <pc:spChg chg="mod">
          <ac:chgData name="Franz Rios" userId="11360a9a-973a-4a53-9e4f-6930a6f815bd" providerId="ADAL" clId="{0A0DB6F4-0DE5-42B2-87B6-619CFD3A5AB4}" dt="2022-03-20T04:40:46.499" v="1039" actId="20577"/>
          <ac:spMkLst>
            <pc:docMk/>
            <pc:sldMk cId="0" sldId="423"/>
            <ac:spMk id="3" creationId="{CEE29313-4BDD-4535-A7BC-5549B231AB5B}"/>
          </ac:spMkLst>
        </pc:spChg>
      </pc:sldChg>
      <pc:sldChg chg="del">
        <pc:chgData name="Franz Rios" userId="11360a9a-973a-4a53-9e4f-6930a6f815bd" providerId="ADAL" clId="{0A0DB6F4-0DE5-42B2-87B6-619CFD3A5AB4}" dt="2022-03-20T04:45:39.989" v="1259" actId="2696"/>
        <pc:sldMkLst>
          <pc:docMk/>
          <pc:sldMk cId="3636994528" sldId="443"/>
        </pc:sldMkLst>
      </pc:sldChg>
      <pc:sldChg chg="modSp mod">
        <pc:chgData name="Franz Rios" userId="11360a9a-973a-4a53-9e4f-6930a6f815bd" providerId="ADAL" clId="{0A0DB6F4-0DE5-42B2-87B6-619CFD3A5AB4}" dt="2022-03-20T04:37:20.795" v="1012" actId="20577"/>
        <pc:sldMkLst>
          <pc:docMk/>
          <pc:sldMk cId="1227719459" sldId="445"/>
        </pc:sldMkLst>
        <pc:spChg chg="mod">
          <ac:chgData name="Franz Rios" userId="11360a9a-973a-4a53-9e4f-6930a6f815bd" providerId="ADAL" clId="{0A0DB6F4-0DE5-42B2-87B6-619CFD3A5AB4}" dt="2022-03-20T04:37:20.795" v="1012" actId="20577"/>
          <ac:spMkLst>
            <pc:docMk/>
            <pc:sldMk cId="1227719459" sldId="445"/>
            <ac:spMk id="3" creationId="{CEE29313-4BDD-4535-A7BC-5549B231AB5B}"/>
          </ac:spMkLst>
        </pc:spChg>
      </pc:sldChg>
      <pc:sldChg chg="modSp mod">
        <pc:chgData name="Franz Rios" userId="11360a9a-973a-4a53-9e4f-6930a6f815bd" providerId="ADAL" clId="{0A0DB6F4-0DE5-42B2-87B6-619CFD3A5AB4}" dt="2022-03-20T04:50:15.897" v="1552" actId="20577"/>
        <pc:sldMkLst>
          <pc:docMk/>
          <pc:sldMk cId="4286178394" sldId="446"/>
        </pc:sldMkLst>
        <pc:spChg chg="mod">
          <ac:chgData name="Franz Rios" userId="11360a9a-973a-4a53-9e4f-6930a6f815bd" providerId="ADAL" clId="{0A0DB6F4-0DE5-42B2-87B6-619CFD3A5AB4}" dt="2022-03-20T04:50:15.897" v="1552" actId="20577"/>
          <ac:spMkLst>
            <pc:docMk/>
            <pc:sldMk cId="4286178394" sldId="446"/>
            <ac:spMk id="3" creationId="{CEE29313-4BDD-4535-A7BC-5549B231AB5B}"/>
          </ac:spMkLst>
        </pc:spChg>
      </pc:sldChg>
      <pc:sldChg chg="del">
        <pc:chgData name="Franz Rios" userId="11360a9a-973a-4a53-9e4f-6930a6f815bd" providerId="ADAL" clId="{0A0DB6F4-0DE5-42B2-87B6-619CFD3A5AB4}" dt="2022-03-20T04:45:41.418" v="1260" actId="2696"/>
        <pc:sldMkLst>
          <pc:docMk/>
          <pc:sldMk cId="2552803187" sldId="447"/>
        </pc:sldMkLst>
      </pc:sldChg>
      <pc:sldChg chg="del">
        <pc:chgData name="Franz Rios" userId="11360a9a-973a-4a53-9e4f-6930a6f815bd" providerId="ADAL" clId="{0A0DB6F4-0DE5-42B2-87B6-619CFD3A5AB4}" dt="2022-03-20T04:45:38.788" v="1258" actId="2696"/>
        <pc:sldMkLst>
          <pc:docMk/>
          <pc:sldMk cId="1312357806" sldId="448"/>
        </pc:sldMkLst>
      </pc:sldChg>
      <pc:sldChg chg="del">
        <pc:chgData name="Franz Rios" userId="11360a9a-973a-4a53-9e4f-6930a6f815bd" providerId="ADAL" clId="{0A0DB6F4-0DE5-42B2-87B6-619CFD3A5AB4}" dt="2022-03-20T04:45:38.141" v="1257" actId="2696"/>
        <pc:sldMkLst>
          <pc:docMk/>
          <pc:sldMk cId="2815178205" sldId="449"/>
        </pc:sldMkLst>
      </pc:sldChg>
      <pc:sldChg chg="del">
        <pc:chgData name="Franz Rios" userId="11360a9a-973a-4a53-9e4f-6930a6f815bd" providerId="ADAL" clId="{0A0DB6F4-0DE5-42B2-87B6-619CFD3A5AB4}" dt="2022-03-20T04:45:36.479" v="1256" actId="2696"/>
        <pc:sldMkLst>
          <pc:docMk/>
          <pc:sldMk cId="2668235101" sldId="450"/>
        </pc:sldMkLst>
      </pc:sldChg>
      <pc:sldChg chg="modSp mod">
        <pc:chgData name="Franz Rios" userId="11360a9a-973a-4a53-9e4f-6930a6f815bd" providerId="ADAL" clId="{0A0DB6F4-0DE5-42B2-87B6-619CFD3A5AB4}" dt="2022-03-20T05:25:57.281" v="2118" actId="113"/>
        <pc:sldMkLst>
          <pc:docMk/>
          <pc:sldMk cId="2168558136" sldId="451"/>
        </pc:sldMkLst>
        <pc:spChg chg="mod">
          <ac:chgData name="Franz Rios" userId="11360a9a-973a-4a53-9e4f-6930a6f815bd" providerId="ADAL" clId="{0A0DB6F4-0DE5-42B2-87B6-619CFD3A5AB4}" dt="2022-03-19T21:57:21.889" v="802" actId="1035"/>
          <ac:spMkLst>
            <pc:docMk/>
            <pc:sldMk cId="2168558136" sldId="451"/>
            <ac:spMk id="2" creationId="{AEAC01E0-0604-4ABF-8E47-30C244B42C16}"/>
          </ac:spMkLst>
        </pc:spChg>
        <pc:spChg chg="mod">
          <ac:chgData name="Franz Rios" userId="11360a9a-973a-4a53-9e4f-6930a6f815bd" providerId="ADAL" clId="{0A0DB6F4-0DE5-42B2-87B6-619CFD3A5AB4}" dt="2022-03-20T05:25:57.281" v="2118" actId="113"/>
          <ac:spMkLst>
            <pc:docMk/>
            <pc:sldMk cId="2168558136" sldId="451"/>
            <ac:spMk id="3" creationId="{CEE29313-4BDD-4535-A7BC-5549B231AB5B}"/>
          </ac:spMkLst>
        </pc:spChg>
      </pc:sldChg>
      <pc:sldChg chg="add del">
        <pc:chgData name="Franz Rios" userId="11360a9a-973a-4a53-9e4f-6930a6f815bd" providerId="ADAL" clId="{0A0DB6F4-0DE5-42B2-87B6-619CFD3A5AB4}" dt="2022-03-19T21:47:09.359" v="199" actId="2696"/>
        <pc:sldMkLst>
          <pc:docMk/>
          <pc:sldMk cId="498544347" sldId="452"/>
        </pc:sldMkLst>
      </pc:sldChg>
      <pc:sldChg chg="addSp delSp modSp add mod">
        <pc:chgData name="Franz Rios" userId="11360a9a-973a-4a53-9e4f-6930a6f815bd" providerId="ADAL" clId="{0A0DB6F4-0DE5-42B2-87B6-619CFD3A5AB4}" dt="2022-03-20T05:26:42.559" v="2148" actId="1036"/>
        <pc:sldMkLst>
          <pc:docMk/>
          <pc:sldMk cId="2504229083" sldId="452"/>
        </pc:sldMkLst>
        <pc:spChg chg="del">
          <ac:chgData name="Franz Rios" userId="11360a9a-973a-4a53-9e4f-6930a6f815bd" providerId="ADAL" clId="{0A0DB6F4-0DE5-42B2-87B6-619CFD3A5AB4}" dt="2022-03-19T21:47:37.539" v="202" actId="21"/>
          <ac:spMkLst>
            <pc:docMk/>
            <pc:sldMk cId="2504229083" sldId="452"/>
            <ac:spMk id="2" creationId="{AEAC01E0-0604-4ABF-8E47-30C244B42C16}"/>
          </ac:spMkLst>
        </pc:spChg>
        <pc:spChg chg="mod">
          <ac:chgData name="Franz Rios" userId="11360a9a-973a-4a53-9e4f-6930a6f815bd" providerId="ADAL" clId="{0A0DB6F4-0DE5-42B2-87B6-619CFD3A5AB4}" dt="2022-03-20T05:26:42.559" v="2148" actId="1036"/>
          <ac:spMkLst>
            <pc:docMk/>
            <pc:sldMk cId="2504229083" sldId="452"/>
            <ac:spMk id="3" creationId="{CEE29313-4BDD-4535-A7BC-5549B231AB5B}"/>
          </ac:spMkLst>
        </pc:spChg>
        <pc:spChg chg="add del mod">
          <ac:chgData name="Franz Rios" userId="11360a9a-973a-4a53-9e4f-6930a6f815bd" providerId="ADAL" clId="{0A0DB6F4-0DE5-42B2-87B6-619CFD3A5AB4}" dt="2022-03-19T21:47:42.230" v="203" actId="21"/>
          <ac:spMkLst>
            <pc:docMk/>
            <pc:sldMk cId="2504229083" sldId="452"/>
            <ac:spMk id="6" creationId="{D0AA759A-BE92-4456-9FE7-95BB5A01C826}"/>
          </ac:spMkLst>
        </pc:spChg>
      </pc:sldChg>
      <pc:sldChg chg="modSp add mod">
        <pc:chgData name="Franz Rios" userId="11360a9a-973a-4a53-9e4f-6930a6f815bd" providerId="ADAL" clId="{0A0DB6F4-0DE5-42B2-87B6-619CFD3A5AB4}" dt="2022-03-20T04:32:39.982" v="923" actId="20577"/>
        <pc:sldMkLst>
          <pc:docMk/>
          <pc:sldMk cId="1983575811" sldId="453"/>
        </pc:sldMkLst>
        <pc:spChg chg="mod">
          <ac:chgData name="Franz Rios" userId="11360a9a-973a-4a53-9e4f-6930a6f815bd" providerId="ADAL" clId="{0A0DB6F4-0DE5-42B2-87B6-619CFD3A5AB4}" dt="2022-03-20T04:32:39.982" v="923" actId="20577"/>
          <ac:spMkLst>
            <pc:docMk/>
            <pc:sldMk cId="1983575811" sldId="453"/>
            <ac:spMk id="3" creationId="{CEE29313-4BDD-4535-A7BC-5549B231AB5B}"/>
          </ac:spMkLst>
        </pc:spChg>
      </pc:sldChg>
      <pc:sldChg chg="modSp add mod">
        <pc:chgData name="Franz Rios" userId="11360a9a-973a-4a53-9e4f-6930a6f815bd" providerId="ADAL" clId="{0A0DB6F4-0DE5-42B2-87B6-619CFD3A5AB4}" dt="2022-03-20T04:58:42.215" v="1669" actId="1036"/>
        <pc:sldMkLst>
          <pc:docMk/>
          <pc:sldMk cId="3990790272" sldId="454"/>
        </pc:sldMkLst>
        <pc:spChg chg="mod">
          <ac:chgData name="Franz Rios" userId="11360a9a-973a-4a53-9e4f-6930a6f815bd" providerId="ADAL" clId="{0A0DB6F4-0DE5-42B2-87B6-619CFD3A5AB4}" dt="2022-03-20T04:58:42.215" v="1669" actId="1036"/>
          <ac:spMkLst>
            <pc:docMk/>
            <pc:sldMk cId="3990790272" sldId="454"/>
            <ac:spMk id="3" creationId="{CEE29313-4BDD-4535-A7BC-5549B231AB5B}"/>
          </ac:spMkLst>
        </pc:spChg>
      </pc:sldChg>
      <pc:sldChg chg="modSp add mod">
        <pc:chgData name="Franz Rios" userId="11360a9a-973a-4a53-9e4f-6930a6f815bd" providerId="ADAL" clId="{0A0DB6F4-0DE5-42B2-87B6-619CFD3A5AB4}" dt="2022-03-20T05:13:12.066" v="1822" actId="20577"/>
        <pc:sldMkLst>
          <pc:docMk/>
          <pc:sldMk cId="194201320" sldId="455"/>
        </pc:sldMkLst>
        <pc:spChg chg="mod">
          <ac:chgData name="Franz Rios" userId="11360a9a-973a-4a53-9e4f-6930a6f815bd" providerId="ADAL" clId="{0A0DB6F4-0DE5-42B2-87B6-619CFD3A5AB4}" dt="2022-03-20T05:13:12.066" v="1822" actId="20577"/>
          <ac:spMkLst>
            <pc:docMk/>
            <pc:sldMk cId="194201320" sldId="455"/>
            <ac:spMk id="3" creationId="{CEE29313-4BDD-4535-A7BC-5549B231AB5B}"/>
          </ac:spMkLst>
        </pc:spChg>
      </pc:sldChg>
      <pc:sldChg chg="modSp add mod">
        <pc:chgData name="Franz Rios" userId="11360a9a-973a-4a53-9e4f-6930a6f815bd" providerId="ADAL" clId="{0A0DB6F4-0DE5-42B2-87B6-619CFD3A5AB4}" dt="2022-03-20T05:15:08.837" v="1846" actId="20577"/>
        <pc:sldMkLst>
          <pc:docMk/>
          <pc:sldMk cId="3412436278" sldId="456"/>
        </pc:sldMkLst>
        <pc:spChg chg="mod">
          <ac:chgData name="Franz Rios" userId="11360a9a-973a-4a53-9e4f-6930a6f815bd" providerId="ADAL" clId="{0A0DB6F4-0DE5-42B2-87B6-619CFD3A5AB4}" dt="2022-03-20T05:15:08.837" v="1846" actId="20577"/>
          <ac:spMkLst>
            <pc:docMk/>
            <pc:sldMk cId="3412436278" sldId="456"/>
            <ac:spMk id="3" creationId="{CEE29313-4BDD-4535-A7BC-5549B231AB5B}"/>
          </ac:spMkLst>
        </pc:spChg>
      </pc:sldChg>
      <pc:sldChg chg="modSp add mod">
        <pc:chgData name="Franz Rios" userId="11360a9a-973a-4a53-9e4f-6930a6f815bd" providerId="ADAL" clId="{0A0DB6F4-0DE5-42B2-87B6-619CFD3A5AB4}" dt="2022-03-20T05:17:53.520" v="1861" actId="179"/>
        <pc:sldMkLst>
          <pc:docMk/>
          <pc:sldMk cId="3801970988" sldId="457"/>
        </pc:sldMkLst>
        <pc:spChg chg="mod">
          <ac:chgData name="Franz Rios" userId="11360a9a-973a-4a53-9e4f-6930a6f815bd" providerId="ADAL" clId="{0A0DB6F4-0DE5-42B2-87B6-619CFD3A5AB4}" dt="2022-03-20T05:17:53.520" v="1861" actId="179"/>
          <ac:spMkLst>
            <pc:docMk/>
            <pc:sldMk cId="3801970988" sldId="457"/>
            <ac:spMk id="3" creationId="{CEE29313-4BDD-4535-A7BC-5549B231AB5B}"/>
          </ac:spMkLst>
        </pc:spChg>
      </pc:sldChg>
      <pc:sldChg chg="modSp add mod">
        <pc:chgData name="Franz Rios" userId="11360a9a-973a-4a53-9e4f-6930a6f815bd" providerId="ADAL" clId="{0A0DB6F4-0DE5-42B2-87B6-619CFD3A5AB4}" dt="2022-03-20T05:25:41.359" v="2117" actId="20577"/>
        <pc:sldMkLst>
          <pc:docMk/>
          <pc:sldMk cId="2115122294" sldId="458"/>
        </pc:sldMkLst>
        <pc:spChg chg="mod">
          <ac:chgData name="Franz Rios" userId="11360a9a-973a-4a53-9e4f-6930a6f815bd" providerId="ADAL" clId="{0A0DB6F4-0DE5-42B2-87B6-619CFD3A5AB4}" dt="2022-03-20T05:25:41.359" v="2117" actId="20577"/>
          <ac:spMkLst>
            <pc:docMk/>
            <pc:sldMk cId="2115122294" sldId="458"/>
            <ac:spMk id="3" creationId="{CEE29313-4BDD-4535-A7BC-5549B231AB5B}"/>
          </ac:spMkLst>
        </pc:spChg>
      </pc:sldChg>
    </pc:docChg>
  </pc:docChgLst>
  <pc:docChgLst>
    <pc:chgData name="Dodanim Castillo" userId="083a3bfb-6fd1-40f9-aaf3-6912d31f02cd" providerId="ADAL" clId="{55F4BA94-22BE-4EF3-BEF8-B967E57DB4B7}"/>
    <pc:docChg chg="modSld">
      <pc:chgData name="Dodanim Castillo" userId="083a3bfb-6fd1-40f9-aaf3-6912d31f02cd" providerId="ADAL" clId="{55F4BA94-22BE-4EF3-BEF8-B967E57DB4B7}" dt="2022-09-03T21:43:45.928" v="15"/>
      <pc:docMkLst>
        <pc:docMk/>
      </pc:docMkLst>
      <pc:sldChg chg="addSp modSp mod">
        <pc:chgData name="Dodanim Castillo" userId="083a3bfb-6fd1-40f9-aaf3-6912d31f02cd" providerId="ADAL" clId="{55F4BA94-22BE-4EF3-BEF8-B967E57DB4B7}" dt="2022-09-03T21:43:45.928" v="15"/>
        <pc:sldMkLst>
          <pc:docMk/>
          <pc:sldMk cId="0" sldId="423"/>
        </pc:sldMkLst>
        <pc:spChg chg="add mod">
          <ac:chgData name="Dodanim Castillo" userId="083a3bfb-6fd1-40f9-aaf3-6912d31f02cd" providerId="ADAL" clId="{55F4BA94-22BE-4EF3-BEF8-B967E57DB4B7}" dt="2022-09-03T21:43:45.928" v="15"/>
          <ac:spMkLst>
            <pc:docMk/>
            <pc:sldMk cId="0" sldId="423"/>
            <ac:spMk id="2" creationId="{2CB88D9E-6710-DE2D-672C-8DEA745A1F5E}"/>
          </ac:spMkLst>
        </pc:spChg>
        <pc:spChg chg="mod">
          <ac:chgData name="Dodanim Castillo" userId="083a3bfb-6fd1-40f9-aaf3-6912d31f02cd" providerId="ADAL" clId="{55F4BA94-22BE-4EF3-BEF8-B967E57DB4B7}" dt="2022-09-03T21:43:45.327" v="14" actId="1076"/>
          <ac:spMkLst>
            <pc:docMk/>
            <pc:sldMk cId="0" sldId="423"/>
            <ac:spMk id="3" creationId="{CEE29313-4BDD-4535-A7BC-5549B231AB5B}"/>
          </ac:spMkLst>
        </pc:spChg>
      </pc:sldChg>
      <pc:sldChg chg="addSp modSp mod">
        <pc:chgData name="Dodanim Castillo" userId="083a3bfb-6fd1-40f9-aaf3-6912d31f02cd" providerId="ADAL" clId="{55F4BA94-22BE-4EF3-BEF8-B967E57DB4B7}" dt="2022-09-03T21:43:36.634" v="12"/>
        <pc:sldMkLst>
          <pc:docMk/>
          <pc:sldMk cId="1227719459" sldId="445"/>
        </pc:sldMkLst>
        <pc:spChg chg="add mod">
          <ac:chgData name="Dodanim Castillo" userId="083a3bfb-6fd1-40f9-aaf3-6912d31f02cd" providerId="ADAL" clId="{55F4BA94-22BE-4EF3-BEF8-B967E57DB4B7}" dt="2022-09-03T21:43:36.634" v="12"/>
          <ac:spMkLst>
            <pc:docMk/>
            <pc:sldMk cId="1227719459" sldId="445"/>
            <ac:spMk id="2" creationId="{670BC5AF-555A-E4AD-312A-9C06E82369BA}"/>
          </ac:spMkLst>
        </pc:spChg>
        <pc:spChg chg="mod">
          <ac:chgData name="Dodanim Castillo" userId="083a3bfb-6fd1-40f9-aaf3-6912d31f02cd" providerId="ADAL" clId="{55F4BA94-22BE-4EF3-BEF8-B967E57DB4B7}" dt="2022-09-03T21:43:35.751" v="11" actId="1076"/>
          <ac:spMkLst>
            <pc:docMk/>
            <pc:sldMk cId="1227719459" sldId="445"/>
            <ac:spMk id="3" creationId="{CEE29313-4BDD-4535-A7BC-5549B231AB5B}"/>
          </ac:spMkLst>
        </pc:spChg>
      </pc:sldChg>
      <pc:sldChg chg="addSp modSp mod">
        <pc:chgData name="Dodanim Castillo" userId="083a3bfb-6fd1-40f9-aaf3-6912d31f02cd" providerId="ADAL" clId="{55F4BA94-22BE-4EF3-BEF8-B967E57DB4B7}" dt="2022-09-03T21:43:19.799" v="6" actId="1076"/>
        <pc:sldMkLst>
          <pc:docMk/>
          <pc:sldMk cId="2504229083" sldId="452"/>
        </pc:sldMkLst>
        <pc:spChg chg="add mod">
          <ac:chgData name="Dodanim Castillo" userId="083a3bfb-6fd1-40f9-aaf3-6912d31f02cd" providerId="ADAL" clId="{55F4BA94-22BE-4EF3-BEF8-B967E57DB4B7}" dt="2022-09-03T21:43:04.958" v="2"/>
          <ac:spMkLst>
            <pc:docMk/>
            <pc:sldMk cId="2504229083" sldId="452"/>
            <ac:spMk id="2" creationId="{380917A3-20CA-8C4C-4BE3-F0E744AD7749}"/>
          </ac:spMkLst>
        </pc:spChg>
        <pc:spChg chg="mod">
          <ac:chgData name="Dodanim Castillo" userId="083a3bfb-6fd1-40f9-aaf3-6912d31f02cd" providerId="ADAL" clId="{55F4BA94-22BE-4EF3-BEF8-B967E57DB4B7}" dt="2022-09-03T21:43:19.799" v="6" actId="1076"/>
          <ac:spMkLst>
            <pc:docMk/>
            <pc:sldMk cId="2504229083" sldId="452"/>
            <ac:spMk id="3" creationId="{CEE29313-4BDD-4535-A7BC-5549B231AB5B}"/>
          </ac:spMkLst>
        </pc:spChg>
      </pc:sldChg>
      <pc:sldChg chg="addSp modSp mod">
        <pc:chgData name="Dodanim Castillo" userId="083a3bfb-6fd1-40f9-aaf3-6912d31f02cd" providerId="ADAL" clId="{55F4BA94-22BE-4EF3-BEF8-B967E57DB4B7}" dt="2022-09-03T21:43:27.256" v="9"/>
        <pc:sldMkLst>
          <pc:docMk/>
          <pc:sldMk cId="1983575811" sldId="453"/>
        </pc:sldMkLst>
        <pc:spChg chg="add mod">
          <ac:chgData name="Dodanim Castillo" userId="083a3bfb-6fd1-40f9-aaf3-6912d31f02cd" providerId="ADAL" clId="{55F4BA94-22BE-4EF3-BEF8-B967E57DB4B7}" dt="2022-09-03T21:43:27.256" v="9"/>
          <ac:spMkLst>
            <pc:docMk/>
            <pc:sldMk cId="1983575811" sldId="453"/>
            <ac:spMk id="2" creationId="{08D1B520-25F6-2F39-0042-E96BCE93420D}"/>
          </ac:spMkLst>
        </pc:spChg>
        <pc:spChg chg="mod">
          <ac:chgData name="Dodanim Castillo" userId="083a3bfb-6fd1-40f9-aaf3-6912d31f02cd" providerId="ADAL" clId="{55F4BA94-22BE-4EF3-BEF8-B967E57DB4B7}" dt="2022-09-03T21:43:26.543" v="8" actId="1076"/>
          <ac:spMkLst>
            <pc:docMk/>
            <pc:sldMk cId="1983575811" sldId="453"/>
            <ac:spMk id="3" creationId="{CEE29313-4BDD-4535-A7BC-5549B231AB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D7C430CD-97D9-483F-80A0-796BB3D733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79C72C9E-6078-4D88-BA7B-19ACFF13BD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2448130-B5AE-4CDD-ACAB-F1B4D77750A0}" type="datetimeFigureOut">
              <a:rPr lang="es-ES"/>
              <a:pPr>
                <a:defRPr/>
              </a:pPr>
              <a:t>03/09/2022</a:t>
            </a:fld>
            <a:endParaRPr lang="es-ES" dirty="0"/>
          </a:p>
        </p:txBody>
      </p:sp>
      <p:sp>
        <p:nvSpPr>
          <p:cNvPr id="4" name="3 Marcador de imagen de diapositiva">
            <a:extLst>
              <a:ext uri="{FF2B5EF4-FFF2-40B4-BE49-F238E27FC236}">
                <a16:creationId xmlns:a16="http://schemas.microsoft.com/office/drawing/2014/main" id="{DAE13B68-6E23-4874-AE62-E29822FF4D8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a:extLst>
              <a:ext uri="{FF2B5EF4-FFF2-40B4-BE49-F238E27FC236}">
                <a16:creationId xmlns:a16="http://schemas.microsoft.com/office/drawing/2014/main" id="{8E14B5F4-27C6-40A2-AD7E-8B2E1EFE1D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855D446C-E025-4A8F-BC4B-1FE29085E5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AAF4FD20-6B35-4D46-A64F-BE7DF9ABF0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059C668-5E65-46A0-8D28-102CD70A91F4}"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1C73F-EEC5-4462-B98E-96CC7843A2DA}"/>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1F9CCCD8-9791-46EE-8B41-5CA6C9926E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2A649CA-F850-4625-9BDF-CC68B153B7C8}"/>
              </a:ext>
            </a:extLst>
          </p:cNvPr>
          <p:cNvSpPr>
            <a:spLocks noGrp="1"/>
          </p:cNvSpPr>
          <p:nvPr>
            <p:ph type="dt" sz="half" idx="10"/>
          </p:nvPr>
        </p:nvSpPr>
        <p:spPr/>
        <p:txBody>
          <a:bodyPr/>
          <a:lstStyle/>
          <a:p>
            <a:pPr>
              <a:defRPr/>
            </a:pPr>
            <a:fld id="{EE66D6D8-A817-46B9-B07F-7915845497A4}" type="datetimeFigureOut">
              <a:rPr lang="es-ES" smtClean="0"/>
              <a:pPr>
                <a:defRPr/>
              </a:pPr>
              <a:t>03/09/2022</a:t>
            </a:fld>
            <a:endParaRPr lang="es-ES" dirty="0"/>
          </a:p>
        </p:txBody>
      </p:sp>
      <p:sp>
        <p:nvSpPr>
          <p:cNvPr id="5" name="Marcador de pie de página 4">
            <a:extLst>
              <a:ext uri="{FF2B5EF4-FFF2-40B4-BE49-F238E27FC236}">
                <a16:creationId xmlns:a16="http://schemas.microsoft.com/office/drawing/2014/main" id="{FDBBEF7C-3806-4B0F-A237-AF3708150BF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12FA23D6-9096-427B-97B0-50D04942C5CE}"/>
              </a:ext>
            </a:extLst>
          </p:cNvPr>
          <p:cNvSpPr>
            <a:spLocks noGrp="1"/>
          </p:cNvSpPr>
          <p:nvPr>
            <p:ph type="sldNum" sz="quarter" idx="12"/>
          </p:nvPr>
        </p:nvSpPr>
        <p:spPr/>
        <p:txBody>
          <a:bodyPr/>
          <a:lstStyle/>
          <a:p>
            <a:fld id="{02540314-BF2E-4567-B79E-EB410D9AD5A9}" type="slidenum">
              <a:rPr lang="es-ES" altLang="es-ES_tradnl" smtClean="0"/>
              <a:pPr/>
              <a:t>‹Nº›</a:t>
            </a:fld>
            <a:endParaRPr lang="es-ES" altLang="es-ES_tradnl"/>
          </a:p>
        </p:txBody>
      </p:sp>
    </p:spTree>
    <p:extLst>
      <p:ext uri="{BB962C8B-B14F-4D97-AF65-F5344CB8AC3E}">
        <p14:creationId xmlns:p14="http://schemas.microsoft.com/office/powerpoint/2010/main" val="3868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DA5FDE-06C3-47B6-A65E-F52DF90E01DC}"/>
              </a:ext>
            </a:extLst>
          </p:cNvPr>
          <p:cNvSpPr>
            <a:spLocks noGrp="1"/>
          </p:cNvSpPr>
          <p:nvPr>
            <p:ph type="dt" sz="half" idx="10"/>
          </p:nvPr>
        </p:nvSpPr>
        <p:spPr/>
        <p:txBody>
          <a:bodyPr/>
          <a:lstStyle/>
          <a:p>
            <a:pPr>
              <a:defRPr/>
            </a:pPr>
            <a:fld id="{1D4B59A4-2963-457E-BFAE-57BE53CA93E0}" type="datetimeFigureOut">
              <a:rPr lang="es-ES" smtClean="0"/>
              <a:pPr>
                <a:defRPr/>
              </a:pPr>
              <a:t>03/09/2022</a:t>
            </a:fld>
            <a:endParaRPr lang="es-ES" dirty="0"/>
          </a:p>
        </p:txBody>
      </p:sp>
      <p:sp>
        <p:nvSpPr>
          <p:cNvPr id="3" name="Marcador de pie de página 2">
            <a:extLst>
              <a:ext uri="{FF2B5EF4-FFF2-40B4-BE49-F238E27FC236}">
                <a16:creationId xmlns:a16="http://schemas.microsoft.com/office/drawing/2014/main" id="{CEC981CC-6303-4FAB-AB46-56AC0BB82123}"/>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BBB0B3C8-E02C-4CA2-860F-8C2D35F2DD32}"/>
              </a:ext>
            </a:extLst>
          </p:cNvPr>
          <p:cNvSpPr>
            <a:spLocks noGrp="1"/>
          </p:cNvSpPr>
          <p:nvPr>
            <p:ph type="sldNum" sz="quarter" idx="12"/>
          </p:nvPr>
        </p:nvSpPr>
        <p:spPr/>
        <p:txBody>
          <a:bodyPr/>
          <a:lstStyle/>
          <a:p>
            <a:fld id="{D47A93B7-2111-4E56-AB75-209A2E3027A7}" type="slidenum">
              <a:rPr lang="es-ES" altLang="es-ES_tradnl" smtClean="0"/>
              <a:pPr/>
              <a:t>‹Nº›</a:t>
            </a:fld>
            <a:endParaRPr lang="es-ES" altLang="es-ES_tradnl"/>
          </a:p>
        </p:txBody>
      </p:sp>
    </p:spTree>
    <p:extLst>
      <p:ext uri="{BB962C8B-B14F-4D97-AF65-F5344CB8AC3E}">
        <p14:creationId xmlns:p14="http://schemas.microsoft.com/office/powerpoint/2010/main" val="385872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9F9FB8-5C83-4B04-964E-A99893BE5116}"/>
              </a:ext>
            </a:extLst>
          </p:cNvPr>
          <p:cNvSpPr>
            <a:spLocks noGrp="1"/>
          </p:cNvSpPr>
          <p:nvPr>
            <p:ph type="title"/>
          </p:nvPr>
        </p:nvSpPr>
        <p:spPr>
          <a:xfrm>
            <a:off x="191344" y="365125"/>
            <a:ext cx="1188132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FE541E08-69C0-440E-88B7-2A191301303F}"/>
              </a:ext>
            </a:extLst>
          </p:cNvPr>
          <p:cNvSpPr>
            <a:spLocks noGrp="1"/>
          </p:cNvSpPr>
          <p:nvPr>
            <p:ph type="body" idx="1"/>
          </p:nvPr>
        </p:nvSpPr>
        <p:spPr>
          <a:xfrm>
            <a:off x="407368" y="1825625"/>
            <a:ext cx="11449272"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EBEB9ADF-1293-4C04-8EE2-64081CFE1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55E790-10BC-44A3-9F6B-66C29DA22EE1}" type="datetimeFigureOut">
              <a:rPr lang="es-ES" smtClean="0"/>
              <a:pPr>
                <a:defRPr/>
              </a:pPr>
              <a:t>03/09/2022</a:t>
            </a:fld>
            <a:endParaRPr lang="es-ES" dirty="0"/>
          </a:p>
        </p:txBody>
      </p:sp>
      <p:sp>
        <p:nvSpPr>
          <p:cNvPr id="5" name="Marcador de pie de página 4">
            <a:extLst>
              <a:ext uri="{FF2B5EF4-FFF2-40B4-BE49-F238E27FC236}">
                <a16:creationId xmlns:a16="http://schemas.microsoft.com/office/drawing/2014/main" id="{899D2E89-926E-4ACE-A8D7-07F7D99CE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97B868F9-B071-4599-BC4D-A2EBDB5C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4AD4-1394-499A-ACD2-AB71EAA2F507}" type="slidenum">
              <a:rPr lang="es-ES" altLang="es-ES_tradnl" smtClean="0"/>
              <a:pPr/>
              <a:t>‹Nº›</a:t>
            </a:fld>
            <a:endParaRPr lang="es-ES" altLang="es-ES_tradnl"/>
          </a:p>
        </p:txBody>
      </p:sp>
    </p:spTree>
    <p:extLst>
      <p:ext uri="{BB962C8B-B14F-4D97-AF65-F5344CB8AC3E}">
        <p14:creationId xmlns:p14="http://schemas.microsoft.com/office/powerpoint/2010/main" val="71336784"/>
      </p:ext>
    </p:extLst>
  </p:cSld>
  <p:clrMap bg1="lt1" tx1="dk1" bg2="lt2" tx2="dk2" accent1="accent1" accent2="accent2" accent3="accent3" accent4="accent4" accent5="accent5" accent6="accent6" hlink="hlink" folHlink="folHlink"/>
  <p:sldLayoutIdLst>
    <p:sldLayoutId id="2147483718" r:id="rId1"/>
    <p:sldLayoutId id="2147483723" r:id="rId2"/>
  </p:sldLayoutIdLst>
  <p:txStyles>
    <p:titleStyle>
      <a:lvl1pPr algn="ctr" defTabSz="914400" rtl="0" eaLnBrk="1" latinLnBrk="0" hangingPunct="1">
        <a:lnSpc>
          <a:spcPct val="90000"/>
        </a:lnSpc>
        <a:spcBef>
          <a:spcPct val="0"/>
        </a:spcBef>
        <a:buNone/>
        <a:defRPr sz="4400" kern="1200">
          <a:solidFill>
            <a:srgbClr val="FFC000"/>
          </a:solidFill>
          <a:latin typeface="Montserrat" panose="02000505000000020004"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200050500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C01E0-0604-4ABF-8E47-30C244B42C16}"/>
              </a:ext>
            </a:extLst>
          </p:cNvPr>
          <p:cNvSpPr>
            <a:spLocks noGrp="1"/>
          </p:cNvSpPr>
          <p:nvPr>
            <p:ph type="title"/>
          </p:nvPr>
        </p:nvSpPr>
        <p:spPr>
          <a:xfrm>
            <a:off x="191344" y="260648"/>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MATEO</a:t>
            </a:r>
            <a:endParaRPr lang="en-US" sz="6600" dirty="0">
              <a:solidFill>
                <a:schemeClr val="bg1"/>
              </a:solidFill>
            </a:endParaRPr>
          </a:p>
        </p:txBody>
      </p:sp>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916832"/>
            <a:ext cx="11449272" cy="4392488"/>
          </a:xfrm>
        </p:spPr>
        <p:txBody>
          <a:bodyPr>
            <a:noAutofit/>
          </a:bodyPr>
          <a:lstStyle/>
          <a:p>
            <a:r>
              <a:rPr lang="es-ES" sz="3200" b="1" dirty="0">
                <a:solidFill>
                  <a:srgbClr val="FFC000"/>
                </a:solidFill>
                <a:latin typeface="Montserrat" panose="02000505000000020004"/>
              </a:rPr>
              <a:t>BIOGRAFÍA</a:t>
            </a:r>
          </a:p>
          <a:p>
            <a:pPr marL="514350" indent="-514350">
              <a:buFont typeface="Arial" panose="020B0604020202020204" pitchFamily="34" charset="0"/>
              <a:buAutoNum type="arabicPeriod"/>
            </a:pPr>
            <a:r>
              <a:rPr lang="es-CR" sz="3200" b="1" dirty="0">
                <a:latin typeface="Montserrat Medium" panose="020B0604020202020204" pitchFamily="2" charset="0"/>
              </a:rPr>
              <a:t>El nombre Mateo proviene del griego </a:t>
            </a:r>
            <a:r>
              <a:rPr lang="es-CR" sz="36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Μα</a:t>
            </a:r>
            <a:r>
              <a:rPr lang="es-CR" sz="36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τθ</a:t>
            </a:r>
            <a:r>
              <a:rPr lang="es-CR" sz="36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αιος</a:t>
            </a:r>
            <a:r>
              <a:rPr lang="es-CR" sz="3200" b="1" dirty="0">
                <a:latin typeface="Montserrat Medium" panose="020B0604020202020204" pitchFamily="2" charset="0"/>
              </a:rPr>
              <a:t> y este de las palabras hebreas</a:t>
            </a:r>
            <a:r>
              <a:rPr lang="he-IL" sz="5400" b="0" i="0" dirty="0">
                <a:solidFill>
                  <a:srgbClr val="FFC000"/>
                </a:solidFill>
                <a:effectLst/>
                <a:latin typeface="Times New Roman" panose="02020603050405020304" pitchFamily="18" charset="0"/>
                <a:cs typeface="Times New Roman" panose="02020603050405020304" pitchFamily="18" charset="0"/>
              </a:rPr>
              <a:t>מתיתיהו</a:t>
            </a:r>
            <a:r>
              <a:rPr lang="es-CR" sz="3200" b="1" dirty="0">
                <a:effectLst/>
                <a:latin typeface="Montserrat Medium" panose="020B0604020202020204" pitchFamily="2" charset="0"/>
                <a:ea typeface="Calibri" panose="020F0502020204030204" pitchFamily="34" charset="0"/>
                <a:cs typeface="Times New Roman" panose="02020603050405020304" pitchFamily="18" charset="0"/>
              </a:rPr>
              <a:t>, que significa ‘don de </a:t>
            </a:r>
            <a:r>
              <a:rPr lang="es-CR" sz="3200" b="1" dirty="0" err="1">
                <a:effectLst/>
                <a:latin typeface="Montserrat Medium" panose="020B0604020202020204" pitchFamily="2" charset="0"/>
                <a:ea typeface="Calibri" panose="020F0502020204030204" pitchFamily="34" charset="0"/>
                <a:cs typeface="Times New Roman" panose="02020603050405020304" pitchFamily="18" charset="0"/>
              </a:rPr>
              <a:t>Yah</a:t>
            </a:r>
            <a:r>
              <a:rPr lang="es-CR" sz="3200" b="1" dirty="0">
                <a:effectLst/>
                <a:latin typeface="Montserrat Medium" panose="020B0604020202020204" pitchFamily="2" charset="0"/>
                <a:ea typeface="Calibri" panose="020F0502020204030204" pitchFamily="34" charset="0"/>
                <a:cs typeface="Times New Roman" panose="02020603050405020304" pitchFamily="18" charset="0"/>
              </a:rPr>
              <a:t>’, es decir, ‘don de Dios’.</a:t>
            </a:r>
          </a:p>
          <a:p>
            <a:pPr marL="514350" indent="-514350">
              <a:buFont typeface="Arial" panose="020B0604020202020204" pitchFamily="34" charset="0"/>
              <a:buAutoNum type="arabicPeriod"/>
            </a:pPr>
            <a:r>
              <a:rPr lang="es-CR" sz="3200" b="1" dirty="0">
                <a:latin typeface="Montserrat Medium" panose="020B0604020202020204" pitchFamily="2" charset="0"/>
                <a:ea typeface="Calibri" panose="020F0502020204030204" pitchFamily="34" charset="0"/>
                <a:cs typeface="Times New Roman" panose="02020603050405020304" pitchFamily="18" charset="0"/>
              </a:rPr>
              <a:t>Era conocido como Leví, Leví Mateo, Leví hijo de Alfeo.</a:t>
            </a:r>
            <a:endParaRPr lang="es-CR" sz="3200" b="1" dirty="0">
              <a:effectLst/>
              <a:latin typeface="Montserrat Medium" panose="020B0604020202020204" pitchFamily="2"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AutoNum type="arabicPeriod"/>
            </a:pPr>
            <a:r>
              <a:rPr lang="es-ES" sz="3200" b="1" dirty="0">
                <a:latin typeface="Montserrat Medium" panose="020B0604020202020204" pitchFamily="2" charset="0"/>
              </a:rPr>
              <a:t>Era judío, nacido según algunos en Nazareth.</a:t>
            </a:r>
          </a:p>
          <a:p>
            <a:pPr marL="514350" indent="-514350">
              <a:buFont typeface="Arial" panose="020B0604020202020204" pitchFamily="34" charset="0"/>
              <a:buAutoNum type="arabicPeriod"/>
            </a:pPr>
            <a:r>
              <a:rPr lang="es-ES" sz="3200" b="1" dirty="0">
                <a:latin typeface="Montserrat Medium" panose="00000600000000000000" pitchFamily="2" charset="0"/>
              </a:rPr>
              <a:t>Trabajaba como “publicano” en </a:t>
            </a:r>
            <a:r>
              <a:rPr lang="es-ES" sz="3200" b="1" dirty="0" err="1">
                <a:latin typeface="Montserrat Medium" panose="00000600000000000000" pitchFamily="2" charset="0"/>
              </a:rPr>
              <a:t>Capernaún</a:t>
            </a:r>
            <a:r>
              <a:rPr lang="es-ES" sz="3200" b="1" dirty="0">
                <a:latin typeface="Montserrat Medium" panose="00000600000000000000" pitchFamily="2" charset="0"/>
              </a:rPr>
              <a:t>.</a:t>
            </a:r>
          </a:p>
          <a:p>
            <a:pPr marL="452438" indent="-452438" eaLnBrk="0" fontAlgn="base" hangingPunct="0">
              <a:lnSpc>
                <a:spcPct val="100000"/>
              </a:lnSpc>
              <a:spcBef>
                <a:spcPct val="0"/>
              </a:spcBef>
              <a:spcAft>
                <a:spcPct val="0"/>
              </a:spcAft>
            </a:pPr>
            <a:endParaRPr lang="es-ES" sz="3200"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855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476672"/>
            <a:ext cx="11233248" cy="4680520"/>
          </a:xfrm>
        </p:spPr>
        <p:txBody>
          <a:bodyPr>
            <a:noAutofit/>
          </a:bodyPr>
          <a:lstStyle/>
          <a:p>
            <a:pPr algn="ctr"/>
            <a:r>
              <a:rPr lang="es-ES" sz="3600" b="1" dirty="0">
                <a:solidFill>
                  <a:srgbClr val="FFC000"/>
                </a:solidFill>
              </a:rPr>
              <a:t>ANÁLISIS DE PASAJES SELECCIONADOS</a:t>
            </a:r>
          </a:p>
          <a:p>
            <a:pPr marL="452438" indent="-452438">
              <a:defRPr/>
            </a:pPr>
            <a:r>
              <a:rPr lang="es-ES" altLang="es-CR" sz="3200" dirty="0">
                <a:latin typeface="Montserrat Medium" panose="00000600000000000000" pitchFamily="2" charset="0"/>
                <a:cs typeface="Arial" panose="020B0604020202020204" pitchFamily="34" charset="0"/>
              </a:rPr>
              <a:t>5. </a:t>
            </a:r>
            <a:r>
              <a:rPr lang="es-ES" sz="3200" b="0" i="0" dirty="0">
                <a:effectLst/>
                <a:latin typeface="Montserrat Medium" panose="00000600000000000000" pitchFamily="2" charset="0"/>
              </a:rPr>
              <a:t>Mat 7:12.- Así que, todas las cosas que queráis que los hombres hagan con vosotros, </a:t>
            </a:r>
            <a:r>
              <a:rPr lang="es-ES" sz="3200" b="0" i="0" dirty="0">
                <a:solidFill>
                  <a:srgbClr val="FFC000"/>
                </a:solidFill>
                <a:effectLst/>
                <a:latin typeface="Montserrat Medium" panose="00000600000000000000" pitchFamily="2" charset="0"/>
              </a:rPr>
              <a:t>así también haced vosotros con ellos</a:t>
            </a:r>
            <a:r>
              <a:rPr lang="es-ES" sz="3200" b="0" i="0" dirty="0">
                <a:effectLst/>
                <a:latin typeface="Montserrat Medium" panose="00000600000000000000" pitchFamily="2" charset="0"/>
              </a:rPr>
              <a:t>; porque esto es la ley y los profetas.</a:t>
            </a:r>
          </a:p>
          <a:p>
            <a:pPr marL="806450" indent="-446088" eaLnBrk="1" hangingPunct="1">
              <a:buClrTx/>
              <a:buFont typeface="Wingdings" panose="05000000000000000000" pitchFamily="2" charset="2"/>
              <a:buChar char="Ø"/>
              <a:defRPr/>
            </a:pPr>
            <a:r>
              <a:rPr lang="es-ES" altLang="es-CR" sz="3200" dirty="0">
                <a:latin typeface="Montserrat Medium" panose="00000600000000000000" pitchFamily="2" charset="0"/>
                <a:cs typeface="Arial" panose="020B0604020202020204" pitchFamily="34" charset="0"/>
              </a:rPr>
              <a:t>Tomar nuestro deseo mayor y dárselo al prójimo.</a:t>
            </a:r>
          </a:p>
          <a:p>
            <a:pPr marL="806450" indent="-446088" eaLnBrk="1" hangingPunct="1">
              <a:buClrTx/>
              <a:buFont typeface="Wingdings" panose="05000000000000000000" pitchFamily="2" charset="2"/>
              <a:buChar char="Ø"/>
              <a:defRPr/>
            </a:pPr>
            <a:r>
              <a:rPr lang="es-ES" altLang="es-CR" sz="3200" dirty="0">
                <a:latin typeface="Montserrat Medium" panose="00000600000000000000" pitchFamily="2" charset="0"/>
                <a:cs typeface="Arial" panose="020B0604020202020204" pitchFamily="34" charset="0"/>
              </a:rPr>
              <a:t>“Que el Señor te dé el doble de lo que me deseas”.</a:t>
            </a:r>
          </a:p>
          <a:p>
            <a:pPr marL="806450" indent="-446088" eaLnBrk="1" hangingPunct="1">
              <a:buClrTx/>
              <a:buFont typeface="Wingdings" panose="05000000000000000000" pitchFamily="2" charset="2"/>
              <a:buChar char="Ø"/>
              <a:defRPr/>
            </a:pPr>
            <a:r>
              <a:rPr lang="es-DO" altLang="es-CR" sz="3200" dirty="0">
                <a:latin typeface="Montserrat Medium" panose="00000600000000000000" pitchFamily="2" charset="0"/>
                <a:cs typeface="Arial" panose="020B0604020202020204" pitchFamily="34" charset="0"/>
              </a:rPr>
              <a:t>La regla de oro toma el egoísmo supremo, lo que querríamos que otros hicieran por nosotros, y lo transforma en suprema abnegación, lo que hemos de hacer en favor de otros.  </a:t>
            </a:r>
            <a:endParaRPr lang="es-ES" altLang="es-CR" sz="3200" dirty="0">
              <a:latin typeface="Montserrat Medium" panose="00000600000000000000" pitchFamily="2" charset="0"/>
              <a:cs typeface="Arial" panose="020B0604020202020204" pitchFamily="34" charset="0"/>
            </a:endParaRPr>
          </a:p>
          <a:p>
            <a:pPr marL="452438" indent="-452438">
              <a:defRPr/>
            </a:pPr>
            <a:endParaRPr lang="es-ES" altLang="es-CR" sz="3200" dirty="0">
              <a:latin typeface="Montserrat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380197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116632"/>
            <a:ext cx="11521280" cy="4680520"/>
          </a:xfrm>
        </p:spPr>
        <p:txBody>
          <a:bodyPr>
            <a:noAutofit/>
          </a:bodyPr>
          <a:lstStyle/>
          <a:p>
            <a:pPr marL="361950" indent="-285750" algn="ctr">
              <a:buNone/>
            </a:pPr>
            <a:r>
              <a:rPr lang="es-ES_tradnl" altLang="es-CR" sz="3200" b="1" dirty="0">
                <a:solidFill>
                  <a:srgbClr val="FFC000"/>
                </a:solidFill>
                <a:effectLst/>
                <a:latin typeface="Montserrat Medium" panose="00000600000000000000" pitchFamily="2" charset="0"/>
              </a:rPr>
              <a:t>¿CÓMO DESEAMOS QUE NOS TRATEN?</a:t>
            </a:r>
          </a:p>
          <a:p>
            <a:pPr marL="514350" indent="-514350">
              <a:buAutoNum type="arabicPeriod"/>
            </a:pPr>
            <a:r>
              <a:rPr lang="es-DO" altLang="es-CR" sz="3200" dirty="0">
                <a:solidFill>
                  <a:srgbClr val="FFC000"/>
                </a:solidFill>
                <a:latin typeface="Montserrat Medium" panose="00000600000000000000" pitchFamily="2" charset="0"/>
                <a:cs typeface="Arial" panose="020B0604020202020204" pitchFamily="34" charset="0"/>
              </a:rPr>
              <a:t>SER VALORADO.- </a:t>
            </a:r>
            <a:r>
              <a:rPr lang="es-DO" altLang="es-CR" sz="3200" dirty="0">
                <a:latin typeface="Montserrat Medium" panose="00000600000000000000" pitchFamily="2" charset="0"/>
                <a:cs typeface="Arial" panose="020B0604020202020204" pitchFamily="34" charset="0"/>
              </a:rPr>
              <a:t>Que valoren lo somos: como personas, y colaboradores. </a:t>
            </a:r>
          </a:p>
          <a:p>
            <a:pPr marL="514350" indent="-514350">
              <a:buAutoNum type="arabicPeriod"/>
            </a:pPr>
            <a:r>
              <a:rPr lang="es-DO" altLang="es-CR" sz="3200" dirty="0">
                <a:solidFill>
                  <a:srgbClr val="FFC000"/>
                </a:solidFill>
                <a:latin typeface="Montserrat Medium" panose="00000600000000000000" pitchFamily="2" charset="0"/>
                <a:cs typeface="Arial" panose="020B0604020202020204" pitchFamily="34" charset="0"/>
              </a:rPr>
              <a:t>SER APRECIADO.- </a:t>
            </a:r>
            <a:r>
              <a:rPr lang="es-DO" altLang="es-CR" sz="3200" dirty="0">
                <a:latin typeface="Montserrat Medium" panose="00000600000000000000" pitchFamily="2" charset="0"/>
                <a:cs typeface="Arial" panose="020B0604020202020204" pitchFamily="34" charset="0"/>
              </a:rPr>
              <a:t>Saber que somos importantes.</a:t>
            </a:r>
          </a:p>
          <a:p>
            <a:pPr marL="514350" indent="-514350">
              <a:buAutoNum type="arabicPeriod"/>
            </a:pPr>
            <a:r>
              <a:rPr lang="es-DO" altLang="es-CR" sz="3200" dirty="0">
                <a:solidFill>
                  <a:srgbClr val="FFC000"/>
                </a:solidFill>
                <a:latin typeface="Montserrat Medium" panose="00000600000000000000" pitchFamily="2" charset="0"/>
                <a:cs typeface="Arial" panose="020B0604020202020204" pitchFamily="34" charset="0"/>
              </a:rPr>
              <a:t>SER CONSIDERADO CONFIABLE.- </a:t>
            </a:r>
            <a:r>
              <a:rPr lang="es-DO" altLang="es-CR" sz="3200" dirty="0">
                <a:latin typeface="Montserrat Medium" panose="00000600000000000000" pitchFamily="2" charset="0"/>
                <a:cs typeface="Arial" panose="020B0604020202020204" pitchFamily="34" charset="0"/>
              </a:rPr>
              <a:t>Para hacer a una persona de confianza, “hay que confiar en él/ella”.</a:t>
            </a:r>
          </a:p>
          <a:p>
            <a:pPr marL="533400" indent="-533400">
              <a:buNone/>
            </a:pPr>
            <a:r>
              <a:rPr lang="es-DO" altLang="es-CR" sz="3200" dirty="0">
                <a:solidFill>
                  <a:srgbClr val="FFC000"/>
                </a:solidFill>
                <a:latin typeface="Arial" panose="020B0604020202020204" pitchFamily="34" charset="0"/>
                <a:cs typeface="Arial" panose="020B0604020202020204" pitchFamily="34" charset="0"/>
              </a:rPr>
              <a:t>4. SER RESPETADO.- </a:t>
            </a:r>
            <a:r>
              <a:rPr lang="es-DO" altLang="es-CR" sz="3200" dirty="0">
                <a:latin typeface="Arial" panose="020B0604020202020204" pitchFamily="34" charset="0"/>
                <a:cs typeface="Arial" panose="020B0604020202020204" pitchFamily="34" charset="0"/>
              </a:rPr>
              <a:t>Que conversen en privado lo delicado, y respeten las sugerencias e ideas. </a:t>
            </a:r>
          </a:p>
          <a:p>
            <a:pPr marL="533400" indent="-533400">
              <a:buNone/>
            </a:pPr>
            <a:r>
              <a:rPr lang="es-DO" altLang="es-CR" sz="3200" dirty="0">
                <a:latin typeface="Arial" panose="020B0604020202020204" pitchFamily="34" charset="0"/>
                <a:cs typeface="Arial" panose="020B0604020202020204" pitchFamily="34" charset="0"/>
              </a:rPr>
              <a:t>5.  </a:t>
            </a:r>
            <a:r>
              <a:rPr lang="es-DO" altLang="es-CR" sz="3200" dirty="0">
                <a:solidFill>
                  <a:srgbClr val="FFC000"/>
                </a:solidFill>
                <a:latin typeface="Arial" panose="020B0604020202020204" pitchFamily="34" charset="0"/>
                <a:cs typeface="Arial" panose="020B0604020202020204" pitchFamily="34" charset="0"/>
              </a:rPr>
              <a:t>SER COMPRENDIDO.- </a:t>
            </a:r>
            <a:r>
              <a:rPr lang="es-DO" altLang="es-CR" sz="3200" dirty="0">
                <a:latin typeface="Arial" panose="020B0604020202020204" pitchFamily="34" charset="0"/>
                <a:cs typeface="Arial" panose="020B0604020202020204" pitchFamily="34" charset="0"/>
              </a:rPr>
              <a:t>“Cuando se relacione con otros, procure antes entender y después que lo entiendan”. </a:t>
            </a:r>
          </a:p>
          <a:p>
            <a:pPr marL="533400" indent="-533400">
              <a:buNone/>
            </a:pPr>
            <a:r>
              <a:rPr lang="es-DO" altLang="es-CR" sz="3200" dirty="0">
                <a:latin typeface="Arial" panose="020B0604020202020204" pitchFamily="34" charset="0"/>
                <a:cs typeface="Arial" panose="020B0604020202020204" pitchFamily="34" charset="0"/>
              </a:rPr>
              <a:t>6. </a:t>
            </a:r>
            <a:r>
              <a:rPr lang="es-DO" altLang="es-CR" sz="3200" dirty="0">
                <a:solidFill>
                  <a:srgbClr val="FFC000"/>
                </a:solidFill>
                <a:latin typeface="Arial" panose="020B0604020202020204" pitchFamily="34" charset="0"/>
                <a:cs typeface="Arial" panose="020B0604020202020204" pitchFamily="34" charset="0"/>
              </a:rPr>
              <a:t>QUE NO SE APROVECHEN DE UNO.- </a:t>
            </a:r>
            <a:r>
              <a:rPr lang="es-DO" altLang="es-CR" sz="3200" dirty="0">
                <a:latin typeface="Arial" panose="020B0604020202020204" pitchFamily="34" charset="0"/>
                <a:cs typeface="Arial" panose="020B0604020202020204" pitchFamily="34" charset="0"/>
              </a:rPr>
              <a:t>Que no usufructúen las ideas y conocimientos por las necesidades que se atraviesa, o por las falta de otros trabajos.</a:t>
            </a:r>
            <a:endParaRPr lang="es-ES" altLang="es-CR" sz="3200" dirty="0">
              <a:latin typeface="Montserrat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211512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0" y="1772816"/>
            <a:ext cx="11784632" cy="4392488"/>
          </a:xfrm>
        </p:spPr>
        <p:txBody>
          <a:bodyPr>
            <a:noAutofit/>
          </a:bodyPr>
          <a:lstStyle/>
          <a:p>
            <a:pPr marL="982663" indent="-441325">
              <a:buFont typeface="Wingdings" panose="05000000000000000000" pitchFamily="2" charset="2"/>
              <a:buChar char="ü"/>
            </a:pPr>
            <a:r>
              <a:rPr lang="es-ES" sz="2600" b="0" i="0" dirty="0">
                <a:effectLst/>
                <a:latin typeface="Montserrat Medium" panose="00000600000000000000" pitchFamily="2" charset="0"/>
              </a:rPr>
              <a:t>Arrendador (encargado) de los impuestos o rentas públicas, en la antigua Roma.</a:t>
            </a:r>
          </a:p>
          <a:p>
            <a:pPr marL="982663" indent="-441325">
              <a:buFont typeface="Wingdings" panose="05000000000000000000" pitchFamily="2" charset="2"/>
              <a:buChar char="ü"/>
            </a:pPr>
            <a:r>
              <a:rPr lang="es-ES" sz="2600" b="0" i="0" dirty="0">
                <a:effectLst/>
                <a:latin typeface="arial" panose="020B0604020202020204" pitchFamily="34" charset="0"/>
              </a:rPr>
              <a:t>Roma calculaba los impuestos que se podían cobrar en un distrito o una zona y arrendaba o licitaba esa cantidad a algunos judíos importantes. </a:t>
            </a:r>
          </a:p>
          <a:p>
            <a:pPr marL="982663" indent="-441325">
              <a:buFont typeface="Wingdings" panose="05000000000000000000" pitchFamily="2" charset="2"/>
              <a:buChar char="ü"/>
            </a:pPr>
            <a:r>
              <a:rPr lang="es-ES" sz="2600" b="0" i="0" dirty="0">
                <a:effectLst/>
                <a:latin typeface="arial" panose="020B0604020202020204" pitchFamily="34" charset="0"/>
              </a:rPr>
              <a:t>El que conseguía quedarse con el arriendo o la licitación procedía a cobrar los impuestos a la gente.</a:t>
            </a:r>
          </a:p>
          <a:p>
            <a:pPr marL="982663" indent="-441325">
              <a:buFont typeface="Wingdings" panose="05000000000000000000" pitchFamily="2" charset="2"/>
              <a:buChar char="ü"/>
            </a:pPr>
            <a:r>
              <a:rPr lang="es-ES" sz="2600" dirty="0">
                <a:latin typeface="arial" panose="020B0604020202020204" pitchFamily="34" charset="0"/>
              </a:rPr>
              <a:t>Como hacía una fuerte inversión, la recuperaba en poco tiempo, cobrando sumas muy fuertes.</a:t>
            </a:r>
          </a:p>
          <a:p>
            <a:pPr marL="982663" indent="-441325">
              <a:buFont typeface="Wingdings" panose="05000000000000000000" pitchFamily="2" charset="2"/>
              <a:buChar char="ü"/>
            </a:pPr>
            <a:r>
              <a:rPr lang="es-ES" sz="2600" dirty="0">
                <a:latin typeface="arial" panose="020B0604020202020204" pitchFamily="34" charset="0"/>
              </a:rPr>
              <a:t>Los impuestos era un recordatorio para los judíos que estaban sometidos por una nación extranjera.</a:t>
            </a:r>
          </a:p>
          <a:p>
            <a:pPr marL="982663" indent="-441325">
              <a:buFont typeface="Wingdings" panose="05000000000000000000" pitchFamily="2" charset="2"/>
              <a:buChar char="ü"/>
            </a:pPr>
            <a:r>
              <a:rPr lang="es-ES" sz="2600" dirty="0">
                <a:latin typeface="arial" panose="020B0604020202020204" pitchFamily="34" charset="0"/>
              </a:rPr>
              <a:t>Los publicanos eran considerados “vende patria”, porque trabajaban para los romanos.</a:t>
            </a: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380917A3-20CA-8C4C-4BE3-F0E744AD7749}"/>
              </a:ext>
            </a:extLst>
          </p:cNvPr>
          <p:cNvSpPr>
            <a:spLocks noGrp="1"/>
          </p:cNvSpPr>
          <p:nvPr>
            <p:ph type="title"/>
          </p:nvPr>
        </p:nvSpPr>
        <p:spPr>
          <a:xfrm>
            <a:off x="191344" y="260648"/>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MATEO</a:t>
            </a:r>
            <a:endParaRPr lang="en-US" sz="6600" dirty="0">
              <a:solidFill>
                <a:schemeClr val="bg1"/>
              </a:solidFill>
            </a:endParaRPr>
          </a:p>
        </p:txBody>
      </p:sp>
    </p:spTree>
    <p:extLst>
      <p:ext uri="{BB962C8B-B14F-4D97-AF65-F5344CB8AC3E}">
        <p14:creationId xmlns:p14="http://schemas.microsoft.com/office/powerpoint/2010/main" val="250422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2060848"/>
            <a:ext cx="11449272" cy="4392488"/>
          </a:xfrm>
        </p:spPr>
        <p:txBody>
          <a:bodyPr>
            <a:noAutofit/>
          </a:bodyPr>
          <a:lstStyle/>
          <a:p>
            <a:pPr marL="452438" indent="-452438"/>
            <a:r>
              <a:rPr lang="es-ES" dirty="0">
                <a:latin typeface="Montserrat" panose="02000505000000020004"/>
              </a:rPr>
              <a:t>5. </a:t>
            </a:r>
            <a:r>
              <a:rPr lang="es-CR" altLang="es-CR" dirty="0">
                <a:solidFill>
                  <a:srgbClr val="FFC000"/>
                </a:solidFill>
                <a:latin typeface="Montserrat" panose="02000505000000020004"/>
              </a:rPr>
              <a:t>ENCUENTRO CON JESÚS</a:t>
            </a:r>
            <a:r>
              <a:rPr lang="es-CR" altLang="es-CR" dirty="0">
                <a:latin typeface="Montserrat" panose="02000505000000020004"/>
              </a:rPr>
              <a:t>: </a:t>
            </a:r>
            <a:r>
              <a:rPr lang="es-ES" b="0" i="0" dirty="0">
                <a:effectLst/>
                <a:latin typeface="Montserrat Medium" panose="00000600000000000000" pitchFamily="2" charset="0"/>
              </a:rPr>
              <a:t>Después volvió a salir al mar; y toda la gente venía a él, y les enseñaba. </a:t>
            </a:r>
            <a:r>
              <a:rPr lang="es-ES" b="1" i="0" baseline="30000" dirty="0">
                <a:effectLst/>
                <a:latin typeface="Montserrat Medium" panose="00000600000000000000" pitchFamily="2" charset="0"/>
              </a:rPr>
              <a:t>14 </a:t>
            </a:r>
            <a:r>
              <a:rPr lang="es-ES" b="0" i="0" dirty="0">
                <a:effectLst/>
                <a:latin typeface="Montserrat Medium" panose="00000600000000000000" pitchFamily="2" charset="0"/>
              </a:rPr>
              <a:t>Y al pasar, vio a Leví hijo de Alfeo, sentado al banco de los tributos públicos, y le dijo: Sígueme. Y levantándose, le siguió. </a:t>
            </a:r>
            <a:r>
              <a:rPr lang="es-ES" b="1" i="0" baseline="30000" dirty="0">
                <a:effectLst/>
                <a:latin typeface="Montserrat Medium" panose="00000600000000000000" pitchFamily="2" charset="0"/>
              </a:rPr>
              <a:t>15 </a:t>
            </a:r>
            <a:r>
              <a:rPr lang="es-ES" b="0" i="0" dirty="0">
                <a:effectLst/>
                <a:latin typeface="Montserrat Medium" panose="00000600000000000000" pitchFamily="2" charset="0"/>
              </a:rPr>
              <a:t>Aconteció que estando Jesús a la mesa en casa de él, muchos publicanos y pecadores estaban también a la mesa... Y los escribas y los fariseos, viéndole comer con los publicanos y con los pecadores, dijeron a los discípulos: ¿Qué es esto, que él come y bebe con los publicanos y pecadores? </a:t>
            </a:r>
            <a:r>
              <a:rPr lang="es-ES" b="1" i="0" baseline="30000" dirty="0">
                <a:effectLst/>
                <a:latin typeface="Montserrat Medium" panose="00000600000000000000" pitchFamily="2" charset="0"/>
              </a:rPr>
              <a:t>17 </a:t>
            </a:r>
            <a:r>
              <a:rPr lang="es-ES" b="0" i="0" dirty="0">
                <a:effectLst/>
                <a:latin typeface="Montserrat Medium" panose="00000600000000000000" pitchFamily="2" charset="0"/>
              </a:rPr>
              <a:t>Al oír esto Jesús, les dijo: Los sanos no tienen necesidad de médico, sino los enfermos. No he venido a llamar a justos, sino a pecadores (Mar 9:9-13).</a:t>
            </a:r>
            <a:endParaRPr lang="es-ES" dirty="0">
              <a:latin typeface="Montserrat Medium" panose="00000600000000000000" pitchFamily="2" charset="0"/>
            </a:endParaRP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08D1B520-25F6-2F39-0042-E96BCE93420D}"/>
              </a:ext>
            </a:extLst>
          </p:cNvPr>
          <p:cNvSpPr>
            <a:spLocks noGrp="1"/>
          </p:cNvSpPr>
          <p:nvPr>
            <p:ph type="title"/>
          </p:nvPr>
        </p:nvSpPr>
        <p:spPr>
          <a:xfrm>
            <a:off x="191344" y="260648"/>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MATEO</a:t>
            </a:r>
            <a:endParaRPr lang="en-US" sz="6600" dirty="0">
              <a:solidFill>
                <a:schemeClr val="bg1"/>
              </a:solidFill>
            </a:endParaRPr>
          </a:p>
        </p:txBody>
      </p:sp>
    </p:spTree>
    <p:extLst>
      <p:ext uri="{BB962C8B-B14F-4D97-AF65-F5344CB8AC3E}">
        <p14:creationId xmlns:p14="http://schemas.microsoft.com/office/powerpoint/2010/main" val="198357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628800"/>
            <a:ext cx="11449272" cy="4392488"/>
          </a:xfrm>
        </p:spPr>
        <p:txBody>
          <a:bodyPr>
            <a:noAutofit/>
          </a:bodyPr>
          <a:lstStyle/>
          <a:p>
            <a:pPr>
              <a:lnSpc>
                <a:spcPct val="107000"/>
              </a:lnSpc>
              <a:spcAft>
                <a:spcPts val="800"/>
              </a:spcAft>
            </a:pPr>
            <a:r>
              <a:rPr lang="es-CR" dirty="0">
                <a:effectLst/>
                <a:latin typeface="Montserrat Medium" panose="00000600000000000000" pitchFamily="2" charset="0"/>
                <a:ea typeface="Times New Roman" panose="02020603050405020304" pitchFamily="18" charset="0"/>
                <a:cs typeface="Times New Roman" panose="02020603050405020304" pitchFamily="18" charset="0"/>
              </a:rPr>
              <a:t>“Entre los funcionarios romanos que había en Palestina, los más odiados eran los publicanos... A esta clase pertenecía Leví Mateo, quien, después de los cuatro discípulos de Genesaret, fue el siguiente en ser llamado al servicio de Cristo”. Sentado en su garita de peaje un día, el publicano vio a Jesús que se acercaba. Grande fue su asombro al oírle decir: “Sígueme”,  Mateo, “dejadas todas las cosas, levantándose, le siguió.” No vaciló ni dudó, ni recordó el negocio lucrativo que iba a cambiar por la pobreza y las penurias. Le bastaba estar con Jesús, poder escuchar sus palabras y unirse con él en su obra”. (DTG 238).</a:t>
            </a:r>
            <a:endParaRPr lang="es-CR" dirty="0">
              <a:effectLst/>
              <a:latin typeface="Montserrat Medium" panose="00000600000000000000" pitchFamily="2"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670BC5AF-555A-E4AD-312A-9C06E82369BA}"/>
              </a:ext>
            </a:extLst>
          </p:cNvPr>
          <p:cNvSpPr>
            <a:spLocks noGrp="1"/>
          </p:cNvSpPr>
          <p:nvPr>
            <p:ph type="title"/>
          </p:nvPr>
        </p:nvSpPr>
        <p:spPr>
          <a:xfrm>
            <a:off x="191344" y="260648"/>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MATEO</a:t>
            </a:r>
            <a:endParaRPr lang="en-US" sz="6600" dirty="0">
              <a:solidFill>
                <a:schemeClr val="bg1"/>
              </a:solidFill>
            </a:endParaRPr>
          </a:p>
        </p:txBody>
      </p:sp>
    </p:spTree>
    <p:extLst>
      <p:ext uri="{BB962C8B-B14F-4D97-AF65-F5344CB8AC3E}">
        <p14:creationId xmlns:p14="http://schemas.microsoft.com/office/powerpoint/2010/main" val="122771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3459" y="1988840"/>
            <a:ext cx="11809312" cy="4392488"/>
          </a:xfrm>
        </p:spPr>
        <p:txBody>
          <a:bodyPr>
            <a:noAutofit/>
          </a:bodyPr>
          <a:lstStyle/>
          <a:p>
            <a:pPr>
              <a:lnSpc>
                <a:spcPct val="107000"/>
              </a:lnSpc>
              <a:spcAft>
                <a:spcPts val="800"/>
              </a:spcAft>
            </a:pPr>
            <a:r>
              <a:rPr lang="es-CR" sz="2400" dirty="0">
                <a:effectLst/>
                <a:latin typeface="Montserrat Medium" panose="00000600000000000000" pitchFamily="2" charset="0"/>
                <a:ea typeface="Times New Roman" panose="02020603050405020304" pitchFamily="18" charset="0"/>
                <a:cs typeface="Times New Roman" panose="02020603050405020304" pitchFamily="18" charset="0"/>
              </a:rPr>
              <a:t>“A Mateo en su riqueza, y a Andrés y Pedro en su pobreza, llegó la misma prueba, y cada uno hizo la misma consagración. En el momento del éxito, cuando las redes estaban llenas de peces y eran más fuertes los impulsos de la vida antigua, Jesús pidió a los discípulos, a orillas del mar, que lo dejasen todo para dedicarse a la obra del Evangelio. </a:t>
            </a:r>
            <a:r>
              <a:rPr lang="es-CR" sz="2400" dirty="0">
                <a:solidFill>
                  <a:srgbClr val="FFC000"/>
                </a:solidFill>
                <a:effectLst/>
                <a:latin typeface="Montserrat Medium" panose="00000600000000000000" pitchFamily="2" charset="0"/>
                <a:ea typeface="Times New Roman" panose="02020603050405020304" pitchFamily="18" charset="0"/>
                <a:cs typeface="Times New Roman" panose="02020603050405020304" pitchFamily="18" charset="0"/>
              </a:rPr>
              <a:t>Así también es probada cada alma para ver si el deseo de los bienes temporales prima sobre el de la comunión con Cristo. </a:t>
            </a:r>
            <a:r>
              <a:rPr lang="es-CR" sz="2400" dirty="0">
                <a:effectLst/>
                <a:latin typeface="Montserrat Medium" panose="00000600000000000000" pitchFamily="2" charset="0"/>
                <a:ea typeface="Times New Roman" panose="02020603050405020304" pitchFamily="18" charset="0"/>
                <a:cs typeface="Times New Roman" panose="02020603050405020304" pitchFamily="18" charset="0"/>
              </a:rPr>
              <a:t>Los buenos principios son siempre exigentes. Nadie puede tener éxito en el servicio de Dios a menos que todo su corazón esté en la obra, y tenga todas las cosas por pérdida frente a la excelencia del conocimiento de Cristo. </a:t>
            </a:r>
            <a:r>
              <a:rPr lang="es-CR" sz="2400" dirty="0">
                <a:solidFill>
                  <a:srgbClr val="FFC000"/>
                </a:solidFill>
                <a:effectLst/>
                <a:latin typeface="Montserrat Medium" panose="00000600000000000000" pitchFamily="2" charset="0"/>
                <a:ea typeface="Times New Roman" panose="02020603050405020304" pitchFamily="18" charset="0"/>
                <a:cs typeface="Times New Roman" panose="02020603050405020304" pitchFamily="18" charset="0"/>
              </a:rPr>
              <a:t>Nadie que haga reserva alguna puede ser discípulo de Cristo, y mucho menos puede ser su colaborador”</a:t>
            </a:r>
            <a:r>
              <a:rPr lang="es-CR" sz="2400" dirty="0">
                <a:effectLst/>
                <a:latin typeface="Montserrat Medium" panose="00000600000000000000" pitchFamily="2" charset="0"/>
                <a:ea typeface="Times New Roman" panose="02020603050405020304" pitchFamily="18" charset="0"/>
                <a:cs typeface="Times New Roman" panose="02020603050405020304" pitchFamily="18" charset="0"/>
              </a:rPr>
              <a:t>. </a:t>
            </a:r>
            <a:r>
              <a:rPr lang="es-CR" sz="2400" dirty="0">
                <a:latin typeface="Montserrat Medium" panose="00000600000000000000" pitchFamily="2" charset="0"/>
                <a:ea typeface="Times New Roman" panose="02020603050405020304" pitchFamily="18" charset="0"/>
                <a:cs typeface="Times New Roman" panose="02020603050405020304" pitchFamily="18" charset="0"/>
              </a:rPr>
              <a:t>(</a:t>
            </a:r>
            <a:r>
              <a:rPr lang="es-CR" sz="2400" dirty="0">
                <a:effectLst/>
                <a:latin typeface="Montserrat Medium" panose="00000600000000000000" pitchFamily="2" charset="0"/>
                <a:ea typeface="Times New Roman" panose="02020603050405020304" pitchFamily="18" charset="0"/>
                <a:cs typeface="Times New Roman" panose="02020603050405020304" pitchFamily="18" charset="0"/>
              </a:rPr>
              <a:t>DTG 239).</a:t>
            </a:r>
            <a:endParaRPr lang="es-CR" sz="2400" dirty="0">
              <a:effectLst/>
              <a:latin typeface="Montserrat Medium" panose="000006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s-CR" sz="24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id="{2CB88D9E-6710-DE2D-672C-8DEA745A1F5E}"/>
              </a:ext>
            </a:extLst>
          </p:cNvPr>
          <p:cNvSpPr>
            <a:spLocks noGrp="1"/>
          </p:cNvSpPr>
          <p:nvPr>
            <p:ph type="title"/>
          </p:nvPr>
        </p:nvSpPr>
        <p:spPr>
          <a:xfrm>
            <a:off x="191344" y="260648"/>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MATEO</a:t>
            </a:r>
            <a:endParaRPr lang="en-US" sz="66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623392" y="332656"/>
            <a:ext cx="11089232" cy="4392488"/>
          </a:xfrm>
        </p:spPr>
        <p:txBody>
          <a:bodyPr>
            <a:noAutofit/>
          </a:bodyPr>
          <a:lstStyle/>
          <a:p>
            <a:r>
              <a:rPr lang="es-ES" sz="3600" b="1" dirty="0">
                <a:solidFill>
                  <a:srgbClr val="FFC000"/>
                </a:solidFill>
              </a:rPr>
              <a:t>MINISTERIO Y MUERTE</a:t>
            </a:r>
          </a:p>
          <a:p>
            <a:r>
              <a:rPr lang="es-ES" sz="3200" dirty="0">
                <a:solidFill>
                  <a:srgbClr val="FFC000"/>
                </a:solidFill>
              </a:rPr>
              <a:t>EPISODIOS: ANDRES, EJEMPLO DE EVANGELISMO PERSONAL</a:t>
            </a:r>
          </a:p>
          <a:p>
            <a:pPr marL="514350" indent="-514350">
              <a:lnSpc>
                <a:spcPct val="107000"/>
              </a:lnSpc>
              <a:spcAft>
                <a:spcPts val="800"/>
              </a:spcAft>
              <a:buAutoNum type="arabicPeriod"/>
            </a:pPr>
            <a:r>
              <a:rPr lang="es-CR" sz="3200" dirty="0">
                <a:effectLst/>
                <a:latin typeface="Montserrat Medium" panose="00000600000000000000" pitchFamily="2" charset="0"/>
                <a:ea typeface="Calibri" panose="020F0502020204030204" pitchFamily="34" charset="0"/>
                <a:cs typeface="Times New Roman" panose="02020603050405020304" pitchFamily="18" charset="0"/>
              </a:rPr>
              <a:t>Según Eusebio de </a:t>
            </a:r>
            <a:r>
              <a:rPr lang="es-CR" sz="3200" dirty="0" err="1">
                <a:effectLst/>
                <a:latin typeface="Montserrat Medium" panose="00000600000000000000" pitchFamily="2" charset="0"/>
                <a:ea typeface="Calibri" panose="020F0502020204030204" pitchFamily="34" charset="0"/>
                <a:cs typeface="Times New Roman" panose="02020603050405020304" pitchFamily="18" charset="0"/>
              </a:rPr>
              <a:t>Cesarea</a:t>
            </a:r>
            <a:r>
              <a:rPr lang="es-CR" sz="3200" dirty="0">
                <a:effectLst/>
                <a:latin typeface="Montserrat Medium" panose="00000600000000000000" pitchFamily="2" charset="0"/>
                <a:ea typeface="Calibri" panose="020F0502020204030204" pitchFamily="34" charset="0"/>
                <a:cs typeface="Times New Roman" panose="02020603050405020304" pitchFamily="18" charset="0"/>
              </a:rPr>
              <a:t>, predicó durante quince años en Judea.</a:t>
            </a:r>
          </a:p>
          <a:p>
            <a:pPr marL="514350" indent="-514350">
              <a:lnSpc>
                <a:spcPct val="107000"/>
              </a:lnSpc>
              <a:spcAft>
                <a:spcPts val="800"/>
              </a:spcAft>
              <a:buAutoNum type="arabicPeriod"/>
            </a:pPr>
            <a:r>
              <a:rPr lang="es-CR" sz="3200" dirty="0">
                <a:latin typeface="Montserrat Medium" panose="00000600000000000000" pitchFamily="2" charset="0"/>
                <a:ea typeface="Calibri" panose="020F0502020204030204" pitchFamily="34" charset="0"/>
                <a:cs typeface="Times New Roman" panose="02020603050405020304" pitchFamily="18" charset="0"/>
              </a:rPr>
              <a:t>Según </a:t>
            </a:r>
            <a:r>
              <a:rPr lang="es-CR" sz="3200" dirty="0" err="1">
                <a:latin typeface="Montserrat Medium" panose="00000600000000000000" pitchFamily="2" charset="0"/>
                <a:ea typeface="Calibri" panose="020F0502020204030204" pitchFamily="34" charset="0"/>
                <a:cs typeface="Times New Roman" panose="02020603050405020304" pitchFamily="18" charset="0"/>
              </a:rPr>
              <a:t>Papías</a:t>
            </a:r>
            <a:r>
              <a:rPr lang="es-CR" sz="3200" dirty="0">
                <a:latin typeface="Montserrat Medium" panose="00000600000000000000" pitchFamily="2" charset="0"/>
                <a:ea typeface="Calibri" panose="020F0502020204030204" pitchFamily="34" charset="0"/>
                <a:cs typeface="Times New Roman" panose="02020603050405020304" pitchFamily="18" charset="0"/>
              </a:rPr>
              <a:t> de Hierápolis, Irineo de Lyon, Clemente de Alejandría, Orígenes y Jerónimo de Estridón</a:t>
            </a:r>
            <a:r>
              <a:rPr lang="es-CR" sz="3200" dirty="0">
                <a:effectLst/>
                <a:latin typeface="Montserrat Medium" panose="00000600000000000000" pitchFamily="2" charset="0"/>
                <a:ea typeface="Calibri" panose="020F0502020204030204" pitchFamily="34" charset="0"/>
                <a:cs typeface="Times New Roman" panose="02020603050405020304" pitchFamily="18" charset="0"/>
              </a:rPr>
              <a:t>, Mateo es el autor del evangelio que </a:t>
            </a:r>
            <a:r>
              <a:rPr lang="es-CR" sz="3200" dirty="0">
                <a:latin typeface="Montserrat Medium" panose="00000600000000000000" pitchFamily="2" charset="0"/>
                <a:ea typeface="Calibri" panose="020F0502020204030204" pitchFamily="34" charset="0"/>
                <a:cs typeface="Times New Roman" panose="02020603050405020304" pitchFamily="18" charset="0"/>
              </a:rPr>
              <a:t>lleva su nombre y fue escrito en Palestina </a:t>
            </a:r>
            <a:r>
              <a:rPr lang="es-CR" sz="3200" dirty="0">
                <a:effectLst/>
                <a:latin typeface="Montserrat Medium" panose="00000600000000000000" pitchFamily="2" charset="0"/>
                <a:ea typeface="Calibri" panose="020F0502020204030204" pitchFamily="34" charset="0"/>
                <a:cs typeface="Times New Roman" panose="02020603050405020304" pitchFamily="18" charset="0"/>
              </a:rPr>
              <a:t>el año 80.</a:t>
            </a:r>
          </a:p>
          <a:p>
            <a:pPr marL="514350" indent="-514350">
              <a:lnSpc>
                <a:spcPct val="107000"/>
              </a:lnSpc>
              <a:spcAft>
                <a:spcPts val="800"/>
              </a:spcAft>
              <a:buAutoNum type="arabicPeriod"/>
            </a:pPr>
            <a:r>
              <a:rPr lang="es-CR" sz="3200" dirty="0">
                <a:effectLst/>
                <a:latin typeface="Montserrat Medium" panose="00000600000000000000" pitchFamily="2" charset="0"/>
                <a:ea typeface="Calibri" panose="020F0502020204030204" pitchFamily="34" charset="0"/>
                <a:cs typeface="Times New Roman" panose="02020603050405020304" pitchFamily="18" charset="0"/>
              </a:rPr>
              <a:t>Según Rufino, después se marchó a Etiopía, donde </a:t>
            </a:r>
            <a:r>
              <a:rPr lang="es-CR" sz="3200" dirty="0">
                <a:effectLst/>
                <a:latin typeface="Montserrat Medium" panose="00000600000000000000" pitchFamily="2" charset="0"/>
                <a:ea typeface="Calibri" panose="020F0502020204030204" pitchFamily="34" charset="0"/>
              </a:rPr>
              <a:t>fue martirizado.</a:t>
            </a:r>
            <a:endParaRPr lang="es-ES" sz="3200" dirty="0">
              <a:solidFill>
                <a:srgbClr val="FFC000"/>
              </a:solidFill>
              <a:latin typeface="Montserrat Medium" panose="00000600000000000000" pitchFamily="2" charset="0"/>
            </a:endParaRPr>
          </a:p>
        </p:txBody>
      </p:sp>
    </p:spTree>
    <p:extLst>
      <p:ext uri="{BB962C8B-B14F-4D97-AF65-F5344CB8AC3E}">
        <p14:creationId xmlns:p14="http://schemas.microsoft.com/office/powerpoint/2010/main" val="428617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476672"/>
            <a:ext cx="11377264" cy="4680520"/>
          </a:xfrm>
        </p:spPr>
        <p:txBody>
          <a:bodyPr>
            <a:noAutofit/>
          </a:bodyPr>
          <a:lstStyle/>
          <a:p>
            <a:pPr algn="ctr"/>
            <a:r>
              <a:rPr lang="es-ES" sz="3600" b="1" dirty="0">
                <a:solidFill>
                  <a:srgbClr val="FFC000"/>
                </a:solidFill>
              </a:rPr>
              <a:t>CARACTERÍSTICAS DEL EVANGELIO SEGÚN SAN MATEO</a:t>
            </a:r>
          </a:p>
          <a:p>
            <a:pPr marL="452438" indent="-452438">
              <a:buSzPct val="92000"/>
              <a:buAutoNum type="arabicPeriod"/>
              <a:defRPr/>
            </a:pPr>
            <a:r>
              <a:rPr lang="en-US" sz="3600" dirty="0" err="1">
                <a:solidFill>
                  <a:srgbClr val="FFC000"/>
                </a:solidFill>
                <a:latin typeface="Arial" panose="020B0604020202020204" pitchFamily="34" charset="0"/>
                <a:cs typeface="Arial" panose="020B0604020202020204" pitchFamily="34" charset="0"/>
              </a:rPr>
              <a:t>Énfasis</a:t>
            </a:r>
            <a:r>
              <a:rPr lang="en-US" sz="3600" dirty="0">
                <a:solidFill>
                  <a:srgbClr val="FFC000"/>
                </a:solidFill>
                <a:latin typeface="Arial" panose="020B0604020202020204" pitchFamily="34" charset="0"/>
                <a:cs typeface="Arial" panose="020B0604020202020204" pitchFamily="34" charset="0"/>
              </a:rPr>
              <a:t> </a:t>
            </a:r>
            <a:r>
              <a:rPr lang="en-US" sz="3600" dirty="0" err="1">
                <a:solidFill>
                  <a:srgbClr val="FFC000"/>
                </a:solidFill>
                <a:latin typeface="Arial" panose="020B0604020202020204" pitchFamily="34" charset="0"/>
                <a:cs typeface="Arial" panose="020B0604020202020204" pitchFamily="34" charset="0"/>
              </a:rPr>
              <a:t>mesiánico</a:t>
            </a:r>
            <a:r>
              <a:rPr lang="en-US" sz="3600" dirty="0">
                <a:latin typeface="Arial" panose="020B0604020202020204" pitchFamily="34" charset="0"/>
                <a:cs typeface="Arial" panose="020B0604020202020204" pitchFamily="34" charset="0"/>
              </a:rPr>
              <a:t>:</a:t>
            </a:r>
            <a:r>
              <a:rPr lang="es-CR" sz="3600" dirty="0">
                <a:latin typeface="Arial" panose="020B0604020202020204" pitchFamily="34" charset="0"/>
                <a:cs typeface="Arial" panose="020B0604020202020204" pitchFamily="34" charset="0"/>
              </a:rPr>
              <a:t> </a:t>
            </a:r>
            <a:r>
              <a:rPr lang="es-MX" sz="3600" dirty="0">
                <a:latin typeface="Arial" panose="020B0604020202020204" pitchFamily="34" charset="0"/>
                <a:cs typeface="Arial" panose="020B0604020202020204" pitchFamily="34" charset="0"/>
              </a:rPr>
              <a:t>Se caracteriza por presentar a Jesús como el Mesías rey, en las profecías del A.T.</a:t>
            </a:r>
            <a:endParaRPr lang="es-CR" sz="3600" dirty="0">
              <a:latin typeface="Arial" panose="020B0604020202020204" pitchFamily="34" charset="0"/>
              <a:cs typeface="Arial" panose="020B0604020202020204" pitchFamily="34" charset="0"/>
            </a:endParaRPr>
          </a:p>
          <a:p>
            <a:pPr marL="452438" indent="-452438">
              <a:buSzPct val="92000"/>
              <a:buAutoNum type="arabicPeriod"/>
              <a:defRPr/>
            </a:pPr>
            <a:r>
              <a:rPr lang="en-US" sz="3600" dirty="0" err="1">
                <a:solidFill>
                  <a:srgbClr val="FFC000"/>
                </a:solidFill>
                <a:latin typeface="Arial" panose="020B0604020202020204" pitchFamily="34" charset="0"/>
                <a:cs typeface="Arial" panose="020B0604020202020204" pitchFamily="34" charset="0"/>
              </a:rPr>
              <a:t>Evangelio</a:t>
            </a:r>
            <a:r>
              <a:rPr lang="en-US" sz="3600" dirty="0">
                <a:solidFill>
                  <a:srgbClr val="FFC000"/>
                </a:solidFill>
                <a:latin typeface="Arial" panose="020B0604020202020204" pitchFamily="34" charset="0"/>
                <a:cs typeface="Arial" panose="020B0604020202020204" pitchFamily="34" charset="0"/>
              </a:rPr>
              <a:t> real</a:t>
            </a:r>
            <a:r>
              <a:rPr lang="en-US" sz="3600" dirty="0">
                <a:latin typeface="Arial" panose="020B0604020202020204" pitchFamily="34" charset="0"/>
                <a:cs typeface="Arial" panose="020B0604020202020204" pitchFamily="34" charset="0"/>
              </a:rPr>
              <a:t>: </a:t>
            </a:r>
            <a:r>
              <a:rPr lang="es-MX" sz="3600" dirty="0">
                <a:latin typeface="Arial" panose="020B0604020202020204" pitchFamily="34" charset="0"/>
                <a:cs typeface="Arial" panose="020B0604020202020204" pitchFamily="34" charset="0"/>
              </a:rPr>
              <a:t>La palabra “reino” aparece 56 veces más que en cualquier otro evangelio.</a:t>
            </a:r>
            <a:r>
              <a:rPr lang="es-CR" sz="3600" dirty="0">
                <a:latin typeface="Arial" panose="020B0604020202020204" pitchFamily="34" charset="0"/>
                <a:cs typeface="Arial" panose="020B0604020202020204" pitchFamily="34" charset="0"/>
              </a:rPr>
              <a:t> </a:t>
            </a:r>
            <a:r>
              <a:rPr lang="es-MX" sz="3600" dirty="0">
                <a:latin typeface="Arial" panose="020B0604020202020204" pitchFamily="34" charset="0"/>
                <a:cs typeface="Arial" panose="020B0604020202020204" pitchFamily="34" charset="0"/>
              </a:rPr>
              <a:t>La expresión “el reino de los cielos”, se usa 32 veces.</a:t>
            </a:r>
            <a:endParaRPr lang="es-CR" sz="3600" dirty="0">
              <a:latin typeface="Arial" panose="020B0604020202020204" pitchFamily="34" charset="0"/>
              <a:cs typeface="Arial" panose="020B0604020202020204" pitchFamily="34" charset="0"/>
            </a:endParaRPr>
          </a:p>
          <a:p>
            <a:pPr marL="452438" indent="-452438">
              <a:buSzPct val="92000"/>
              <a:buAutoNum type="arabicPeriod"/>
              <a:defRPr/>
            </a:pPr>
            <a:r>
              <a:rPr lang="en-US" sz="3600" dirty="0" err="1">
                <a:solidFill>
                  <a:srgbClr val="FFC000"/>
                </a:solidFill>
                <a:latin typeface="Arial" panose="020B0604020202020204" pitchFamily="34" charset="0"/>
                <a:cs typeface="Arial" panose="020B0604020202020204" pitchFamily="34" charset="0"/>
              </a:rPr>
              <a:t>Interés</a:t>
            </a:r>
            <a:r>
              <a:rPr lang="en-US" sz="3600" dirty="0">
                <a:solidFill>
                  <a:srgbClr val="FFC000"/>
                </a:solidFill>
                <a:latin typeface="Arial" panose="020B0604020202020204" pitchFamily="34" charset="0"/>
                <a:cs typeface="Arial" panose="020B0604020202020204" pitchFamily="34" charset="0"/>
              </a:rPr>
              <a:t> gentil:</a:t>
            </a:r>
            <a:r>
              <a:rPr lang="es-CR" sz="3600" dirty="0">
                <a:solidFill>
                  <a:srgbClr val="FFC000"/>
                </a:solidFill>
                <a:latin typeface="Arial" panose="020B0604020202020204" pitchFamily="34" charset="0"/>
                <a:cs typeface="Arial" panose="020B0604020202020204" pitchFamily="34" charset="0"/>
              </a:rPr>
              <a:t> </a:t>
            </a:r>
            <a:r>
              <a:rPr lang="es-MX" sz="3600" dirty="0">
                <a:latin typeface="Arial" panose="020B0604020202020204" pitchFamily="34" charset="0"/>
                <a:cs typeface="Arial" panose="020B0604020202020204" pitchFamily="34" charset="0"/>
              </a:rPr>
              <a:t>Declara el evangelio de la gracia de Dios tanto para judíos como a gentiles por igual:</a:t>
            </a:r>
            <a:r>
              <a:rPr lang="es-CR" sz="3600" dirty="0">
                <a:latin typeface="Arial" panose="020B0604020202020204" pitchFamily="34" charset="0"/>
                <a:cs typeface="Arial" panose="020B0604020202020204" pitchFamily="34" charset="0"/>
              </a:rPr>
              <a:t> </a:t>
            </a:r>
            <a:r>
              <a:rPr lang="es-MX" sz="3600" dirty="0">
                <a:latin typeface="Arial" panose="020B0604020202020204" pitchFamily="34" charset="0"/>
                <a:cs typeface="Arial" panose="020B0604020202020204" pitchFamily="34" charset="0"/>
              </a:rPr>
              <a:t>La mención de dos mujeres no judías en la genealogía de Jesús.</a:t>
            </a:r>
          </a:p>
          <a:p>
            <a:pPr marL="452438" indent="-452438">
              <a:buSzPct val="92000"/>
              <a:buAutoNum type="arabicPeriod"/>
              <a:defRPr/>
            </a:pPr>
            <a:endParaRPr lang="es-CR" sz="3600" dirty="0">
              <a:latin typeface="Arial" panose="020B0604020202020204" pitchFamily="34" charset="0"/>
              <a:cs typeface="Arial" panose="020B0604020202020204" pitchFamily="34" charset="0"/>
            </a:endParaRPr>
          </a:p>
          <a:p>
            <a:endParaRPr lang="es-ES" sz="3600" b="1" dirty="0">
              <a:solidFill>
                <a:srgbClr val="FFC000"/>
              </a:solidFill>
            </a:endParaRPr>
          </a:p>
        </p:txBody>
      </p:sp>
    </p:spTree>
    <p:extLst>
      <p:ext uri="{BB962C8B-B14F-4D97-AF65-F5344CB8AC3E}">
        <p14:creationId xmlns:p14="http://schemas.microsoft.com/office/powerpoint/2010/main" val="399079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260648"/>
            <a:ext cx="11233248" cy="4680520"/>
          </a:xfrm>
        </p:spPr>
        <p:txBody>
          <a:bodyPr>
            <a:noAutofit/>
          </a:bodyPr>
          <a:lstStyle/>
          <a:p>
            <a:pPr algn="ctr"/>
            <a:r>
              <a:rPr lang="es-ES" sz="3600" b="1" dirty="0">
                <a:solidFill>
                  <a:srgbClr val="FFC000"/>
                </a:solidFill>
              </a:rPr>
              <a:t>ANÁLISIS DE PASAJES SELECCIONADOS</a:t>
            </a:r>
          </a:p>
          <a:p>
            <a:pPr marL="452438" indent="-452438">
              <a:buAutoNum type="arabicPeriod"/>
              <a:defRPr/>
            </a:pPr>
            <a:r>
              <a:rPr lang="es-ES" altLang="es-CR" sz="3600" dirty="0">
                <a:latin typeface="Arial" panose="020B0604020202020204" pitchFamily="34" charset="0"/>
                <a:cs typeface="Arial" panose="020B0604020202020204" pitchFamily="34" charset="0"/>
              </a:rPr>
              <a:t>Mat 4:17  Desde entonces comenzó Jesús a predicar, y a decir: Arrepentíos, porque </a:t>
            </a:r>
            <a:r>
              <a:rPr lang="es-ES" altLang="es-CR" sz="3600" dirty="0">
                <a:solidFill>
                  <a:srgbClr val="FFC000"/>
                </a:solidFill>
                <a:latin typeface="Arial" panose="020B0604020202020204" pitchFamily="34" charset="0"/>
                <a:cs typeface="Arial" panose="020B0604020202020204" pitchFamily="34" charset="0"/>
              </a:rPr>
              <a:t>el reino de los cielos se ha acercado. </a:t>
            </a:r>
          </a:p>
          <a:p>
            <a:pPr marL="452438" indent="-452438">
              <a:buAutoNum type="arabicPeriod"/>
              <a:defRPr/>
            </a:pPr>
            <a:r>
              <a:rPr lang="es-ES" sz="3200" b="0" i="0" dirty="0">
                <a:effectLst/>
                <a:latin typeface="Montserrat Medium" panose="00000600000000000000" pitchFamily="2" charset="0"/>
              </a:rPr>
              <a:t>Mate 6:9-13.- Vosotros, pues, oraréis así: Padre nuestro que estás en los cielos, santificado sea tu nombre. Venga tu reino. Hágase tu voluntad, como en el cielo, así también en la tierra. El pan nuestro de cada día, dánoslo hoy. Y perdónanos nuestras deudas, como también nosotros perdonamos a nuestros deudores. Y no nos metas en tentación, mas líbranos del mal; porque tuyo es el reino, y el poder, y la gloria, por todos los siglos. Amén</a:t>
            </a:r>
            <a:endParaRPr lang="es-ES" sz="3200" b="1" dirty="0">
              <a:latin typeface="Montserrat Medium" panose="00000600000000000000" pitchFamily="2" charset="0"/>
            </a:endParaRPr>
          </a:p>
        </p:txBody>
      </p:sp>
    </p:spTree>
    <p:extLst>
      <p:ext uri="{BB962C8B-B14F-4D97-AF65-F5344CB8AC3E}">
        <p14:creationId xmlns:p14="http://schemas.microsoft.com/office/powerpoint/2010/main" val="19420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476672"/>
            <a:ext cx="11233248" cy="4680520"/>
          </a:xfrm>
        </p:spPr>
        <p:txBody>
          <a:bodyPr>
            <a:noAutofit/>
          </a:bodyPr>
          <a:lstStyle/>
          <a:p>
            <a:pPr algn="ctr"/>
            <a:r>
              <a:rPr lang="es-ES" sz="3600" b="1" dirty="0">
                <a:solidFill>
                  <a:srgbClr val="FFC000"/>
                </a:solidFill>
              </a:rPr>
              <a:t>ANÁLISIS DE PASAJES SELECCIONADOS</a:t>
            </a:r>
          </a:p>
          <a:p>
            <a:pPr marL="452438" indent="-452438">
              <a:defRPr/>
            </a:pPr>
            <a:r>
              <a:rPr lang="es-ES" altLang="es-CR" sz="3200" dirty="0">
                <a:latin typeface="Montserrat Medium" panose="00000600000000000000" pitchFamily="2" charset="0"/>
                <a:cs typeface="Arial" panose="020B0604020202020204" pitchFamily="34" charset="0"/>
              </a:rPr>
              <a:t>3. </a:t>
            </a:r>
            <a:r>
              <a:rPr lang="es-ES" sz="3200" b="0" i="0" dirty="0">
                <a:effectLst/>
                <a:latin typeface="Montserrat Medium" panose="00000600000000000000" pitchFamily="2" charset="0"/>
              </a:rPr>
              <a:t>Mat 7:3-6.- Y </a:t>
            </a:r>
            <a:r>
              <a:rPr lang="es-ES" sz="3200" b="0" i="0" dirty="0">
                <a:solidFill>
                  <a:srgbClr val="FFC000"/>
                </a:solidFill>
                <a:effectLst/>
                <a:latin typeface="Montserrat Medium" panose="00000600000000000000" pitchFamily="2" charset="0"/>
              </a:rPr>
              <a:t>por qué miras la paja que está en el ojo </a:t>
            </a:r>
            <a:r>
              <a:rPr lang="es-ES" sz="3200" b="0" i="0" dirty="0">
                <a:effectLst/>
                <a:latin typeface="Montserrat Medium" panose="00000600000000000000" pitchFamily="2" charset="0"/>
              </a:rPr>
              <a:t>de tu hermano, y no echas de ver la viga que está en tu propio ojo? ¿O cómo dirás a tu hermano: Déjame sacar la paja de tu ojo, y he aquí la viga en el ojo tuyo? ¡Hipócrita! </a:t>
            </a:r>
            <a:r>
              <a:rPr lang="es-ES" sz="3200" b="0" i="0" dirty="0">
                <a:solidFill>
                  <a:srgbClr val="FFC000"/>
                </a:solidFill>
                <a:effectLst/>
                <a:latin typeface="Montserrat Medium" panose="00000600000000000000" pitchFamily="2" charset="0"/>
              </a:rPr>
              <a:t>saca primero la viga de tu propio ojo, y entonces verás bien para sacar la paja del ojo de tu hermano</a:t>
            </a:r>
            <a:r>
              <a:rPr lang="es-ES" sz="2400" b="0" i="0" dirty="0">
                <a:solidFill>
                  <a:srgbClr val="FFC000"/>
                </a:solidFill>
                <a:effectLst/>
                <a:latin typeface="system-ui"/>
              </a:rPr>
              <a:t>.</a:t>
            </a:r>
            <a:endParaRPr lang="es-ES" sz="3600" b="1" dirty="0">
              <a:solidFill>
                <a:srgbClr val="FFC000"/>
              </a:solidFill>
            </a:endParaRPr>
          </a:p>
          <a:p>
            <a:pPr marL="452438" indent="-452438">
              <a:defRPr/>
            </a:pPr>
            <a:r>
              <a:rPr lang="es-ES" altLang="es-CR" sz="3200" dirty="0">
                <a:latin typeface="Montserrat Medium" panose="00000600000000000000" pitchFamily="2" charset="0"/>
                <a:cs typeface="Arial" panose="020B0604020202020204" pitchFamily="34" charset="0"/>
              </a:rPr>
              <a:t>4. Mat 22:20, 21.- </a:t>
            </a:r>
            <a:r>
              <a:rPr lang="es-ES" sz="3200" b="0" i="0" dirty="0">
                <a:effectLst/>
                <a:latin typeface="Montserrat Medium" panose="00000600000000000000" pitchFamily="2" charset="0"/>
              </a:rPr>
              <a:t>Entonces les dijo: ¿De quién es esta imagen, y la inscripción? Le dijeron: De César. Y les dijo: Dad, pues, a César lo que es de César, y a Dios lo que es de Dios.</a:t>
            </a:r>
            <a:endParaRPr lang="es-ES" altLang="es-CR" sz="3200" dirty="0">
              <a:latin typeface="Montserrat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34124362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B7D5920F981142B54E700C3F0CE96A" ma:contentTypeVersion="28" ma:contentTypeDescription="Create a new document." ma:contentTypeScope="" ma:versionID="1c81f63b01fd38f8003075948bd112f6">
  <xsd:schema xmlns:xsd="http://www.w3.org/2001/XMLSchema" xmlns:xs="http://www.w3.org/2001/XMLSchema" xmlns:p="http://schemas.microsoft.com/office/2006/metadata/properties" xmlns:ns3="e2097ba0-91a2-47de-85c1-e8dc8e7473a4" xmlns:ns4="8d9adaca-5523-4a5e-968e-03daff459647" targetNamespace="http://schemas.microsoft.com/office/2006/metadata/properties" ma:root="true" ma:fieldsID="b9933ad274513e8fd0f1bc99996fbc47" ns3:_="" ns4:_="">
    <xsd:import namespace="e2097ba0-91a2-47de-85c1-e8dc8e7473a4"/>
    <xsd:import namespace="8d9adaca-5523-4a5e-968e-03daff45964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97ba0-91a2-47de-85c1-e8dc8e7473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adaca-5523-4a5e-968e-03daff45964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8d9adaca-5523-4a5e-968e-03daff459647">
      <UserInfo>
        <DisplayName/>
        <AccountId xsi:nil="true"/>
        <AccountType/>
      </UserInfo>
    </Teachers>
    <Self_Registration_Enabled xmlns="8d9adaca-5523-4a5e-968e-03daff459647" xsi:nil="true"/>
    <FolderType xmlns="8d9adaca-5523-4a5e-968e-03daff459647" xsi:nil="true"/>
    <DefaultSectionNames xmlns="8d9adaca-5523-4a5e-968e-03daff459647" xsi:nil="true"/>
    <AppVersion xmlns="8d9adaca-5523-4a5e-968e-03daff459647" xsi:nil="true"/>
    <NotebookType xmlns="8d9adaca-5523-4a5e-968e-03daff459647" xsi:nil="true"/>
    <Students xmlns="8d9adaca-5523-4a5e-968e-03daff459647">
      <UserInfo>
        <DisplayName/>
        <AccountId xsi:nil="true"/>
        <AccountType/>
      </UserInfo>
    </Students>
    <Student_Groups xmlns="8d9adaca-5523-4a5e-968e-03daff459647">
      <UserInfo>
        <DisplayName/>
        <AccountId xsi:nil="true"/>
        <AccountType/>
      </UserInfo>
    </Student_Groups>
    <Is_Collaboration_Space_Locked xmlns="8d9adaca-5523-4a5e-968e-03daff459647" xsi:nil="true"/>
    <Owner xmlns="8d9adaca-5523-4a5e-968e-03daff459647">
      <UserInfo>
        <DisplayName/>
        <AccountId xsi:nil="true"/>
        <AccountType/>
      </UserInfo>
    </Owner>
    <Has_Teacher_Only_SectionGroup xmlns="8d9adaca-5523-4a5e-968e-03daff459647" xsi:nil="true"/>
    <Self_Registration_Enabled0 xmlns="8d9adaca-5523-4a5e-968e-03daff459647" xsi:nil="true"/>
    <Invited_Teachers xmlns="8d9adaca-5523-4a5e-968e-03daff459647" xsi:nil="true"/>
    <CultureName xmlns="8d9adaca-5523-4a5e-968e-03daff459647" xsi:nil="true"/>
    <Invited_Students xmlns="8d9adaca-5523-4a5e-968e-03daff4596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CC63F-F97A-4883-9281-C663E2CE1667}">
  <ds:schemaRefs>
    <ds:schemaRef ds:uri="http://schemas.microsoft.com/office/2006/metadata/contentType"/>
    <ds:schemaRef ds:uri="http://schemas.microsoft.com/office/2006/metadata/properties/metaAttributes"/>
    <ds:schemaRef ds:uri="http://www.w3.org/2000/xmlns/"/>
    <ds:schemaRef ds:uri="http://www.w3.org/2001/XMLSchema"/>
    <ds:schemaRef ds:uri="e2097ba0-91a2-47de-85c1-e8dc8e7473a4"/>
    <ds:schemaRef ds:uri="8d9adaca-5523-4a5e-968e-03daff4596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345D43-895F-4178-B198-EC12ECB475D7}">
  <ds:schemaRefs>
    <ds:schemaRef ds:uri="e2097ba0-91a2-47de-85c1-e8dc8e7473a4"/>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8d9adaca-5523-4a5e-968e-03daff45964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ABB3CB5-4FE9-4A73-A589-CA85988FCD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18061</TotalTime>
  <Words>1307</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Arial</vt:lpstr>
      <vt:lpstr>Calibri</vt:lpstr>
      <vt:lpstr>Montserrat</vt:lpstr>
      <vt:lpstr>Montserrat Medium</vt:lpstr>
      <vt:lpstr>system-ui</vt:lpstr>
      <vt:lpstr>Times New Roman</vt:lpstr>
      <vt:lpstr>Wingdings</vt:lpstr>
      <vt:lpstr>Tema de Office</vt:lpstr>
      <vt:lpstr>SERIE LOS 12 APÓSTOLES MATEO</vt:lpstr>
      <vt:lpstr>SERIE LOS 12 APÓSTOLES MATEO</vt:lpstr>
      <vt:lpstr>SERIE LOS 12 APÓSTOLES MATEO</vt:lpstr>
      <vt:lpstr>SERIE LOS 12 APÓSTOLES MATEO</vt:lpstr>
      <vt:lpstr>SERIE LOS 12 APÓSTOLES MATEO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PiKoMuLe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PREDICACIÓN BIBLICA Franz Ríos Th.D PANAMÁ</dc:title>
  <dc:creator>Dr. Franz Rios</dc:creator>
  <cp:lastModifiedBy>Dodanim Castillo Aráuz</cp:lastModifiedBy>
  <cp:revision>294</cp:revision>
  <dcterms:created xsi:type="dcterms:W3CDTF">2009-07-29T15:25:36Z</dcterms:created>
  <dcterms:modified xsi:type="dcterms:W3CDTF">2022-09-03T21:43:49Z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0x0101000AB7D5920F981142B54E700C3F0CE96A</vt:lpwstr>
  </property>
</Properties>
</file>