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74" d="100"/>
          <a:sy n="74" d="100"/>
        </p:scale>
        <p:origin x="10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9C935289-7F3E-4AA3-B776-50BC90B58156}"/>
    <pc:docChg chg="modSld">
      <pc:chgData name="Dodanim Castillo Aráuz" userId="f238d6908e899b82" providerId="LiveId" clId="{9C935289-7F3E-4AA3-B776-50BC90B58156}" dt="2022-10-27T02:17:14.730" v="1" actId="20577"/>
      <pc:docMkLst>
        <pc:docMk/>
      </pc:docMkLst>
      <pc:sldChg chg="modSp mod">
        <pc:chgData name="Dodanim Castillo Aráuz" userId="f238d6908e899b82" providerId="LiveId" clId="{9C935289-7F3E-4AA3-B776-50BC90B58156}" dt="2022-10-27T02:17:14.730" v="1" actId="20577"/>
        <pc:sldMkLst>
          <pc:docMk/>
          <pc:sldMk cId="3023395677" sldId="265"/>
        </pc:sldMkLst>
        <pc:spChg chg="mod">
          <ac:chgData name="Dodanim Castillo Aráuz" userId="f238d6908e899b82" providerId="LiveId" clId="{9C935289-7F3E-4AA3-B776-50BC90B58156}" dt="2022-10-27T02:17:14.730" v="1" actId="20577"/>
          <ac:spMkLst>
            <pc:docMk/>
            <pc:sldMk cId="3023395677" sldId="265"/>
            <ac:spMk id="20" creationId="{35674300-27D8-2A1F-60DC-7E3845025EB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26/10/2022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26/10/2022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26/10/2022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26/10/2022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“RESURRECCIONES ANTES DE LA CRUZ”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solidFill>
                  <a:srgbClr val="82371B"/>
                </a:solidFill>
              </a:rPr>
              <a:t>“Le dijo Jesús: Yo soy la resurrección y la vida; el que cree en mí, aunque esté muerto, vivirá. Y todo aquel que vive y creen en mí, no morirá eternamente. ¿Crees esto?” (Juan 11:25, 26).</a:t>
            </a:r>
            <a:endParaRPr lang="en-US" sz="28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515439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Jehová oyó la voz de Elías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el alma del niño volvió a él, y revivió” 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Reyes 17:22).</a:t>
            </a:r>
            <a:endParaRPr lang="es-E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Entrando él entonces, cerró la puerta tras ambos, 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oró a Jehová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Reyes 4:33). 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331080"/>
            <a:ext cx="5916613" cy="46113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mujeres a quienes la muerte arrebató a sus hijos, en respuesta a sus pedidos, les fueron devueltos a la vida.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 a una mujer en la pobreza y a una en abundancia; Dios obra igual.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fe de las madres recibió recompensa en el pedido que ambos profetas hicieron a Dios.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DIOS USÓ PROFETAS PARA RESUCITAR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5: RESURRECCIONES ANTES DE LA CRUZ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acercándose, tocó el féretro; y los que lo llevaban se detuvieron. Y dijo: </a:t>
            </a:r>
            <a:r>
              <a:rPr lang="es-ES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Joven, a ti te digo, levántate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4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(Lucas 7:14). </a:t>
            </a:r>
          </a:p>
          <a:p>
            <a:pPr algn="l"/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tomando la mano de la niña, le dijo: Talita </a:t>
            </a:r>
            <a:r>
              <a:rPr lang="es-ES" dirty="0" err="1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cumi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que traducido es: </a:t>
            </a:r>
            <a:r>
              <a:rPr lang="es-ES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Niña, a ti te digo, levántate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4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(Marcos 5:41)</a:t>
            </a:r>
            <a:r>
              <a:rPr lang="es-ES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atiende un clamor que no fue expresado y ayudó a una viuda.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pedido de un padre, Jesús atiende su clamor. Compara la muerte con un sueño.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Ambos casos Jesús usó la expresión “levántate”, y así será en el día final, cuando se levanten los que duermen en la fe y esperanza en Dios.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 OBRA RESURRECCIONES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5: RESURRECCIONES ANTES DE LA CRUZ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Pero cuando el arcángel Miguel contendía con el diablo, disputando con él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el cuerpo de Moisés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no se atrevió a proferir juicio de maldición contra él, sino que dijo: El Señor te reprenda.” (Judas 1:9). 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Biblia es clara al decir que la disputa fue por el cuerpo de Moisés.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Moisés murió de 120 años de edad, y Cristo mismo le levantó de la tumba (el arcángel Miguel).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Moisés y Elías, en cuerpos renovados, aparecieron juntos en el monte de la transfiguración (Lucas 9:28-36).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 Y MOISÉS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5: RESURRECCIONES ANTES DE LA CRUZ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“Le dijo Jesús: </a:t>
            </a:r>
            <a:r>
              <a:rPr lang="es-ES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 soy la resurrección y la vida</a:t>
            </a:r>
            <a:r>
              <a:rPr lang="es-ES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el que cree en mí, aunque esté muerto, vivirá. Y todo aquel que vive y creen en mí, no morirá eternamente. ¿Crees esto?” (Juan 11:25,26).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10688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atiende al ruego de sus amigos: Lázaro vuelve a la vida.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evidencia inequívoca de Jesús como Mesías, y expresó: </a:t>
            </a:r>
            <a:r>
              <a:rPr lang="es-CR" sz="3200" b="1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 soy la resurrección y la vida</a:t>
            </a: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mismo Dios que mandó y creó de la nada, tiene poder para devolver la vida a sus hijos. Hay vida en Cristo.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JESÚS: LA RESURRECCIÓN Y LA VIDA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5: RESURRECCIONES ANTES DE LA CRUZ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9870</TotalTime>
  <Words>588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26</cp:revision>
  <dcterms:created xsi:type="dcterms:W3CDTF">2022-03-25T21:53:57Z</dcterms:created>
  <dcterms:modified xsi:type="dcterms:W3CDTF">2022-10-27T02:17:25Z</dcterms:modified>
</cp:coreProperties>
</file>